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70" r:id="rId12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55" d="100"/>
          <a:sy n="55" d="100"/>
        </p:scale>
        <p:origin x="69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8E4B7B-3190-492B-BA7B-9B52CE7D79BE}" type="doc">
      <dgm:prSet loTypeId="urn:microsoft.com/office/officeart/2005/8/layout/radial1" loCatId="cycle" qsTypeId="urn:microsoft.com/office/officeart/2005/8/quickstyle/3d2#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179D74B-D7BA-4ED1-A72F-D0DA76E8417A}">
      <dgm:prSet phldrT="[Текст]" custT="1"/>
      <dgm:spPr/>
      <dgm:t>
        <a:bodyPr/>
        <a:lstStyle/>
        <a:p>
          <a:pPr>
            <a:spcAft>
              <a:spcPct val="35000"/>
            </a:spcAft>
          </a:pPr>
          <a:r>
            <a:rPr lang="ru-RU" sz="2800" dirty="0" smtClean="0">
              <a:effectLst/>
              <a:latin typeface="Times New Roman" pitchFamily="18" charset="0"/>
              <a:cs typeface="Times New Roman" pitchFamily="18" charset="0"/>
            </a:rPr>
            <a:t>Всего 96642,9 </a:t>
          </a:r>
          <a:r>
            <a:rPr lang="ru-RU" sz="2400" dirty="0" smtClean="0">
              <a:effectLst/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4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2593081F-B3F6-458C-9839-9366C7AB704F}" type="parTrans" cxnId="{FB20F822-177B-4BA5-8D63-A940CF701D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467CE14-FCF4-4A26-A9B5-33DBF19BA512}" type="sibTrans" cxnId="{FB20F822-177B-4BA5-8D63-A940CF701D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A305073-4AE3-4F5A-9103-E20EE30AA624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</a:rPr>
            <a:t>КУЛЬТУРА, </a:t>
          </a:r>
        </a:p>
        <a:p>
          <a:pPr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25318,5                         26</a:t>
          </a:r>
          <a:r>
            <a:rPr lang="en-US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.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2%</a:t>
          </a:r>
          <a:endParaRPr lang="ru-RU" sz="14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15828F25-D9DC-474E-BDB7-D0C96BB09D53}" type="parTrans" cxnId="{1AB39086-C25E-4ABE-878B-C30FE6484202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C62FCB-D719-489F-AD23-B2692E2F13DF}" type="sibTrans" cxnId="{1AB39086-C25E-4ABE-878B-C30FE648420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48D7AA2-6A07-4029-958A-456C6A888F0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</a:rPr>
            <a:t>Коммунальное хозяйство</a:t>
          </a:r>
        </a:p>
        <a:p>
          <a:pPr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11504,3</a:t>
          </a:r>
        </a:p>
        <a:p>
          <a:pPr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11</a:t>
          </a:r>
          <a:r>
            <a:rPr lang="en-US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.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9</a:t>
          </a:r>
          <a:r>
            <a:rPr lang="en-US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%</a:t>
          </a:r>
          <a:endParaRPr lang="ru-RU" sz="14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850BDB31-7899-47A8-8A8D-2651EE81DB1C}" type="parTrans" cxnId="{EE5ED6C8-3C2A-4568-8D0F-8E9F80CDB84E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26D90B-22ED-4AB4-8D07-24D8137BEB98}" type="sibTrans" cxnId="{EE5ED6C8-3C2A-4568-8D0F-8E9F80CDB84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3913F27-E24C-40CD-AFE9-DDAE93138E32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</a:rPr>
            <a:t>Благоустройство</a:t>
          </a:r>
        </a:p>
        <a:p>
          <a:pPr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</a:rPr>
            <a:t>30678,3</a:t>
          </a:r>
        </a:p>
        <a:p>
          <a:pPr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31</a:t>
          </a:r>
          <a:r>
            <a:rPr lang="en-US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.7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%</a:t>
          </a:r>
          <a:endParaRPr lang="ru-RU" sz="14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F986B101-2D04-4E3D-8735-12066002DCA2}" type="parTrans" cxnId="{67B53CC9-EAD6-4807-A826-60948956F288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8E9DCB-886A-4917-B75A-D6CABEF1A2D5}" type="sibTrans" cxnId="{67B53CC9-EAD6-4807-A826-60948956F28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52F7232-50DC-44E8-9F5D-8FEEAEB86E33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</a:rPr>
            <a:t>Жилищное хозяйство            7324,6</a:t>
          </a:r>
        </a:p>
        <a:p>
          <a:pPr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7,5%</a:t>
          </a:r>
          <a:endParaRPr lang="ru-RU" sz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A2E5F42E-C718-432A-8A41-71BF82BBE18E}" type="parTrans" cxnId="{452DE7E2-BFBD-4189-B0C1-D4F58042CF44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ADD2D1-68BE-4C39-A17E-3E7AC1D147F0}" type="sibTrans" cxnId="{452DE7E2-BFBD-4189-B0C1-D4F58042CF4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528D041-ECE9-43E4-903B-42085C35A559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Другие вопросы в области национальной экономики 2000,</a:t>
          </a:r>
          <a:r>
            <a:rPr lang="en-US" sz="1400" dirty="0" smtClean="0">
              <a:solidFill>
                <a:schemeClr val="tx1"/>
              </a:solidFill>
            </a:rPr>
            <a:t>0</a:t>
          </a:r>
          <a:r>
            <a:rPr lang="ru-RU" sz="1400" dirty="0" smtClean="0">
              <a:solidFill>
                <a:schemeClr val="tx1"/>
              </a:solidFill>
            </a:rPr>
            <a:t>    </a:t>
          </a:r>
          <a:endParaRPr lang="en-US" sz="1400" dirty="0" smtClean="0">
            <a:solidFill>
              <a:schemeClr val="tx1"/>
            </a:solidFill>
          </a:endParaRPr>
        </a:p>
        <a:p>
          <a:r>
            <a:rPr lang="ru-RU" sz="1400" dirty="0" smtClean="0">
              <a:solidFill>
                <a:schemeClr val="tx1"/>
              </a:solidFill>
            </a:rPr>
            <a:t>  2,0</a:t>
          </a:r>
          <a:r>
            <a:rPr lang="en-US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%</a:t>
          </a:r>
          <a:r>
            <a:rPr lang="ru-RU" sz="1400" dirty="0" smtClean="0">
              <a:solidFill>
                <a:schemeClr val="tx1"/>
              </a:solidFill>
            </a:rPr>
            <a:t>                                 </a:t>
          </a:r>
          <a:endParaRPr lang="ru-RU" sz="1400" dirty="0">
            <a:solidFill>
              <a:schemeClr val="tx1"/>
            </a:solidFill>
          </a:endParaRPr>
        </a:p>
      </dgm:t>
    </dgm:pt>
    <dgm:pt modelId="{D0CA1E11-0F7C-4051-88C0-6D4531B50F9B}" type="parTrans" cxnId="{A9BD94B1-1938-43AF-B378-38DC4B202B8A}">
      <dgm:prSet/>
      <dgm:spPr/>
      <dgm:t>
        <a:bodyPr/>
        <a:lstStyle/>
        <a:p>
          <a:endParaRPr lang="ru-RU"/>
        </a:p>
      </dgm:t>
    </dgm:pt>
    <dgm:pt modelId="{A5A4A99D-A823-4E01-897C-A3FDC5F48983}" type="sibTrans" cxnId="{A9BD94B1-1938-43AF-B378-38DC4B202B8A}">
      <dgm:prSet/>
      <dgm:spPr/>
      <dgm:t>
        <a:bodyPr/>
        <a:lstStyle/>
        <a:p>
          <a:endParaRPr lang="ru-RU"/>
        </a:p>
      </dgm:t>
    </dgm:pt>
    <dgm:pt modelId="{B49ED067-61E1-4360-BFDA-73E1707026DA}">
      <dgm:prSet custT="1"/>
      <dgm:spPr/>
      <dgm:t>
        <a:bodyPr>
          <a:sp3d extrusionH="57150">
            <a:bevelT w="69850" h="38100" prst="cross"/>
          </a:sp3d>
        </a:bodyPr>
        <a:lstStyle/>
        <a:p>
          <a:r>
            <a:rPr lang="ru-RU" sz="1600" dirty="0" smtClean="0">
              <a:solidFill>
                <a:schemeClr val="tx1"/>
              </a:solidFill>
            </a:rPr>
            <a:t>Дорожное хозяйство 3500,5</a:t>
          </a:r>
        </a:p>
        <a:p>
          <a:r>
            <a:rPr lang="ru-RU" sz="1600" dirty="0" smtClean="0">
              <a:solidFill>
                <a:schemeClr val="tx1"/>
              </a:solidFill>
            </a:rPr>
            <a:t>3,6%</a:t>
          </a:r>
        </a:p>
      </dgm:t>
    </dgm:pt>
    <dgm:pt modelId="{7C4F9370-CCBF-43ED-BE1B-B61590209560}" type="parTrans" cxnId="{62498BAE-1193-4984-823E-55B3B76F0BC2}">
      <dgm:prSet/>
      <dgm:spPr/>
      <dgm:t>
        <a:bodyPr/>
        <a:lstStyle/>
        <a:p>
          <a:endParaRPr lang="ru-RU"/>
        </a:p>
      </dgm:t>
    </dgm:pt>
    <dgm:pt modelId="{B0ABA4CB-AEF4-4B87-BF16-E8FFF3F9B49F}" type="sibTrans" cxnId="{62498BAE-1193-4984-823E-55B3B76F0BC2}">
      <dgm:prSet/>
      <dgm:spPr/>
      <dgm:t>
        <a:bodyPr/>
        <a:lstStyle/>
        <a:p>
          <a:endParaRPr lang="ru-RU"/>
        </a:p>
      </dgm:t>
    </dgm:pt>
    <dgm:pt modelId="{CA7A5DE4-8908-4026-9797-8CB4948F8E2E}">
      <dgm:prSet custT="1"/>
      <dgm:spPr/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Защита населения и территории от чрезвычайных ситуаций, обеспечение пожарной безопасности и безопасности людей на водных объектах  230,0   </a:t>
          </a:r>
          <a:r>
            <a:rPr lang="en-US" sz="1050" dirty="0" smtClean="0">
              <a:solidFill>
                <a:schemeClr val="tx1"/>
              </a:solidFill>
            </a:rPr>
            <a:t>0.</a:t>
          </a:r>
          <a:r>
            <a:rPr lang="ru-RU" sz="1050" dirty="0" smtClean="0">
              <a:solidFill>
                <a:schemeClr val="tx1"/>
              </a:solidFill>
            </a:rPr>
            <a:t>2%</a:t>
          </a:r>
          <a:endParaRPr lang="ru-RU" sz="1050" dirty="0">
            <a:solidFill>
              <a:schemeClr val="tx1"/>
            </a:solidFill>
          </a:endParaRPr>
        </a:p>
      </dgm:t>
    </dgm:pt>
    <dgm:pt modelId="{8E9F8652-D608-4944-B808-822DE6CAAAF8}" type="parTrans" cxnId="{859A8D8E-1F64-428E-8F62-DC6CAC74C7BA}">
      <dgm:prSet/>
      <dgm:spPr/>
      <dgm:t>
        <a:bodyPr/>
        <a:lstStyle/>
        <a:p>
          <a:endParaRPr lang="ru-RU"/>
        </a:p>
      </dgm:t>
    </dgm:pt>
    <dgm:pt modelId="{CAA9CBD1-FBD8-4DB5-8FB3-F6D6A2FFD2B7}" type="sibTrans" cxnId="{859A8D8E-1F64-428E-8F62-DC6CAC74C7BA}">
      <dgm:prSet/>
      <dgm:spPr/>
      <dgm:t>
        <a:bodyPr/>
        <a:lstStyle/>
        <a:p>
          <a:endParaRPr lang="ru-RU"/>
        </a:p>
      </dgm:t>
    </dgm:pt>
    <dgm:pt modelId="{FAE6E0E2-9C04-4722-9138-61C99756C7CF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Развитие муниципального управления  и муниципальной службы  13564,9</a:t>
          </a:r>
          <a:endParaRPr lang="ru-RU" sz="12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200" dirty="0" smtClean="0">
              <a:solidFill>
                <a:schemeClr val="tx1"/>
              </a:solidFill>
            </a:rPr>
            <a:t>14,0%</a:t>
          </a:r>
          <a:endParaRPr lang="ru-RU" sz="1200" dirty="0">
            <a:solidFill>
              <a:schemeClr val="tx1"/>
            </a:solidFill>
          </a:endParaRPr>
        </a:p>
      </dgm:t>
    </dgm:pt>
    <dgm:pt modelId="{6B1DB408-D3B2-4105-9F0B-17F73E0A5715}" type="parTrans" cxnId="{492B3EA6-0266-429F-A744-808D55FECD27}">
      <dgm:prSet/>
      <dgm:spPr/>
      <dgm:t>
        <a:bodyPr/>
        <a:lstStyle/>
        <a:p>
          <a:endParaRPr lang="ru-RU"/>
        </a:p>
      </dgm:t>
    </dgm:pt>
    <dgm:pt modelId="{4AE6ACE3-E1C4-4CEC-91A0-F4C40068F9F1}" type="sibTrans" cxnId="{492B3EA6-0266-429F-A744-808D55FECD27}">
      <dgm:prSet/>
      <dgm:spPr/>
      <dgm:t>
        <a:bodyPr/>
        <a:lstStyle/>
        <a:p>
          <a:endParaRPr lang="ru-RU"/>
        </a:p>
      </dgm:t>
    </dgm:pt>
    <dgm:pt modelId="{949536B9-7B7C-4FEF-909E-589A8EA2EE82}">
      <dgm:prSet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</a:rPr>
            <a:t>Физкультура и спорт   185</a:t>
          </a:r>
          <a:r>
            <a:rPr lang="en-US" sz="1100" dirty="0" smtClean="0">
              <a:solidFill>
                <a:schemeClr val="tx1"/>
              </a:solidFill>
            </a:rPr>
            <a:t>.0</a:t>
          </a:r>
          <a:r>
            <a:rPr lang="ru-RU" sz="1100" dirty="0" smtClean="0">
              <a:solidFill>
                <a:schemeClr val="tx1"/>
              </a:solidFill>
            </a:rPr>
            <a:t>    0,1</a:t>
          </a:r>
          <a:r>
            <a:rPr lang="en-US" sz="1100" dirty="0" smtClean="0">
              <a:solidFill>
                <a:schemeClr val="tx1"/>
              </a:solidFill>
            </a:rPr>
            <a:t> </a:t>
          </a:r>
          <a:r>
            <a:rPr lang="ru-RU" sz="1100" dirty="0" smtClean="0">
              <a:solidFill>
                <a:schemeClr val="tx1"/>
              </a:solidFill>
            </a:rPr>
            <a:t>%</a:t>
          </a:r>
          <a:endParaRPr lang="ru-RU" sz="1100" dirty="0">
            <a:solidFill>
              <a:schemeClr val="tx1"/>
            </a:solidFill>
          </a:endParaRPr>
        </a:p>
      </dgm:t>
    </dgm:pt>
    <dgm:pt modelId="{B8570C7A-BE2D-46C7-A137-32EFC5298FDE}" type="parTrans" cxnId="{08FF895D-B2A4-49BE-A380-9F1AC2479AF5}">
      <dgm:prSet/>
      <dgm:spPr/>
      <dgm:t>
        <a:bodyPr/>
        <a:lstStyle/>
        <a:p>
          <a:endParaRPr lang="ru-RU"/>
        </a:p>
      </dgm:t>
    </dgm:pt>
    <dgm:pt modelId="{FA14B341-2DCF-47C9-AA43-10783E1AC61A}" type="sibTrans" cxnId="{08FF895D-B2A4-49BE-A380-9F1AC2479AF5}">
      <dgm:prSet/>
      <dgm:spPr/>
      <dgm:t>
        <a:bodyPr/>
        <a:lstStyle/>
        <a:p>
          <a:endParaRPr lang="ru-RU"/>
        </a:p>
      </dgm:t>
    </dgm:pt>
    <dgm:pt modelId="{65A151D9-6E9D-4725-A34B-7364F4C3011D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Национальная оборона</a:t>
          </a:r>
        </a:p>
        <a:p>
          <a:r>
            <a:rPr lang="ru-RU" sz="1200" b="1" dirty="0" smtClean="0">
              <a:solidFill>
                <a:schemeClr val="tx1"/>
              </a:solidFill>
            </a:rPr>
            <a:t>271,6</a:t>
          </a:r>
        </a:p>
        <a:p>
          <a:r>
            <a:rPr lang="ru-RU" sz="1200" b="1" dirty="0" smtClean="0">
              <a:solidFill>
                <a:schemeClr val="tx1"/>
              </a:solidFill>
            </a:rPr>
            <a:t>0,2%</a:t>
          </a:r>
          <a:endParaRPr lang="ru-RU" sz="1200" dirty="0">
            <a:solidFill>
              <a:schemeClr val="tx1"/>
            </a:solidFill>
          </a:endParaRPr>
        </a:p>
      </dgm:t>
    </dgm:pt>
    <dgm:pt modelId="{356F9A40-6DA7-4BF4-A4B6-5BAFF0CE3B9B}" type="parTrans" cxnId="{5D791BDA-7C79-4908-957B-E224B2648C17}">
      <dgm:prSet/>
      <dgm:spPr/>
      <dgm:t>
        <a:bodyPr/>
        <a:lstStyle/>
        <a:p>
          <a:endParaRPr lang="ru-RU"/>
        </a:p>
      </dgm:t>
    </dgm:pt>
    <dgm:pt modelId="{ACA98532-2E4C-46BD-91F4-B9A14648469F}" type="sibTrans" cxnId="{5D791BDA-7C79-4908-957B-E224B2648C17}">
      <dgm:prSet/>
      <dgm:spPr/>
      <dgm:t>
        <a:bodyPr/>
        <a:lstStyle/>
        <a:p>
          <a:endParaRPr lang="ru-RU"/>
        </a:p>
      </dgm:t>
    </dgm:pt>
    <dgm:pt modelId="{2C62395B-4766-437C-877C-4C827D07DEE6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Социальная поддержка граждан 2000,0</a:t>
          </a:r>
        </a:p>
        <a:p>
          <a:r>
            <a:rPr lang="ru-RU" b="1" dirty="0" smtClean="0">
              <a:solidFill>
                <a:schemeClr val="tx1"/>
              </a:solidFill>
            </a:rPr>
            <a:t>2,1%</a:t>
          </a:r>
          <a:endParaRPr lang="ru-RU" dirty="0">
            <a:solidFill>
              <a:schemeClr val="tx1"/>
            </a:solidFill>
          </a:endParaRPr>
        </a:p>
      </dgm:t>
    </dgm:pt>
    <dgm:pt modelId="{9CBC5F0E-63F7-4405-ABFC-F14F56074A0A}" type="parTrans" cxnId="{9DF4AC56-59B9-40FA-8C3C-A14D993CDFD6}">
      <dgm:prSet/>
      <dgm:spPr/>
      <dgm:t>
        <a:bodyPr/>
        <a:lstStyle/>
        <a:p>
          <a:endParaRPr lang="ru-RU"/>
        </a:p>
      </dgm:t>
    </dgm:pt>
    <dgm:pt modelId="{272357AD-CBEE-4D9A-891F-4CB22D985605}" type="sibTrans" cxnId="{9DF4AC56-59B9-40FA-8C3C-A14D993CDFD6}">
      <dgm:prSet/>
      <dgm:spPr/>
      <dgm:t>
        <a:bodyPr/>
        <a:lstStyle/>
        <a:p>
          <a:endParaRPr lang="ru-RU"/>
        </a:p>
      </dgm:t>
    </dgm:pt>
    <dgm:pt modelId="{2EFA8DE4-EB19-49F4-886B-22D20C9C38F6}">
      <dgm:prSet custScaleX="251576" custScaleY="113827" custRadScaleRad="156657" custRadScaleInc="580150"/>
      <dgm:spPr/>
      <dgm:t>
        <a:bodyPr/>
        <a:lstStyle/>
        <a:p>
          <a:endParaRPr lang="ru-RU" dirty="0"/>
        </a:p>
      </dgm:t>
    </dgm:pt>
    <dgm:pt modelId="{78D87404-EFC9-48C6-8B04-D75A3112D97B}" type="parTrans" cxnId="{F77AA5ED-EB3C-4CAA-804B-F2F83F8717B7}">
      <dgm:prSet/>
      <dgm:spPr/>
      <dgm:t>
        <a:bodyPr/>
        <a:lstStyle/>
        <a:p>
          <a:endParaRPr lang="ru-RU"/>
        </a:p>
      </dgm:t>
    </dgm:pt>
    <dgm:pt modelId="{C244A03A-D2E9-4634-BFCA-E10C6ECB868C}" type="sibTrans" cxnId="{F77AA5ED-EB3C-4CAA-804B-F2F83F8717B7}">
      <dgm:prSet/>
      <dgm:spPr/>
      <dgm:t>
        <a:bodyPr/>
        <a:lstStyle/>
        <a:p>
          <a:endParaRPr lang="ru-RU"/>
        </a:p>
      </dgm:t>
    </dgm:pt>
    <dgm:pt modelId="{FC4E895A-5CB6-4776-9D34-BC12EF08CF61}" type="pres">
      <dgm:prSet presAssocID="{1F8E4B7B-3190-492B-BA7B-9B52CE7D79B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672531-8C33-499F-A8B8-1F76FA72B8E1}" type="pres">
      <dgm:prSet presAssocID="{B179D74B-D7BA-4ED1-A72F-D0DA76E8417A}" presName="centerShape" presStyleLbl="node0" presStyleIdx="0" presStyleCnt="1" custScaleX="265065" custScaleY="151904" custLinFactNeighborX="0" custLinFactNeighborY="-605"/>
      <dgm:spPr/>
      <dgm:t>
        <a:bodyPr/>
        <a:lstStyle/>
        <a:p>
          <a:endParaRPr lang="ru-RU"/>
        </a:p>
      </dgm:t>
    </dgm:pt>
    <dgm:pt modelId="{09F81971-61A1-4CB0-8EEA-38BD69D84A68}" type="pres">
      <dgm:prSet presAssocID="{15828F25-D9DC-474E-BDB7-D0C96BB09D53}" presName="Name9" presStyleLbl="parChTrans1D2" presStyleIdx="0" presStyleCnt="11"/>
      <dgm:spPr/>
      <dgm:t>
        <a:bodyPr/>
        <a:lstStyle/>
        <a:p>
          <a:endParaRPr lang="ru-RU"/>
        </a:p>
      </dgm:t>
    </dgm:pt>
    <dgm:pt modelId="{40A4609C-9060-46DB-B6FB-91E6E6B2159D}" type="pres">
      <dgm:prSet presAssocID="{15828F25-D9DC-474E-BDB7-D0C96BB09D53}" presName="connTx" presStyleLbl="parChTrans1D2" presStyleIdx="0" presStyleCnt="11"/>
      <dgm:spPr/>
      <dgm:t>
        <a:bodyPr/>
        <a:lstStyle/>
        <a:p>
          <a:endParaRPr lang="ru-RU"/>
        </a:p>
      </dgm:t>
    </dgm:pt>
    <dgm:pt modelId="{B4689F4D-C616-4B5A-AB08-969AFEC6F29C}" type="pres">
      <dgm:prSet presAssocID="{5A305073-4AE3-4F5A-9103-E20EE30AA624}" presName="node" presStyleLbl="node1" presStyleIdx="0" presStyleCnt="11" custScaleX="256869" custScaleY="150893" custRadScaleRad="136195" custRadScaleInc="453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442AC-CDA8-474B-92EE-3D632F0EC957}" type="pres">
      <dgm:prSet presAssocID="{850BDB31-7899-47A8-8A8D-2651EE81DB1C}" presName="Name9" presStyleLbl="parChTrans1D2" presStyleIdx="1" presStyleCnt="11"/>
      <dgm:spPr/>
      <dgm:t>
        <a:bodyPr/>
        <a:lstStyle/>
        <a:p>
          <a:endParaRPr lang="ru-RU"/>
        </a:p>
      </dgm:t>
    </dgm:pt>
    <dgm:pt modelId="{B6C2774B-CEC3-4885-8925-9AD4E72E39CE}" type="pres">
      <dgm:prSet presAssocID="{850BDB31-7899-47A8-8A8D-2651EE81DB1C}" presName="connTx" presStyleLbl="parChTrans1D2" presStyleIdx="1" presStyleCnt="11"/>
      <dgm:spPr/>
      <dgm:t>
        <a:bodyPr/>
        <a:lstStyle/>
        <a:p>
          <a:endParaRPr lang="ru-RU"/>
        </a:p>
      </dgm:t>
    </dgm:pt>
    <dgm:pt modelId="{D418F6EB-147F-4047-B751-E8166DE58772}" type="pres">
      <dgm:prSet presAssocID="{948D7AA2-6A07-4029-958A-456C6A888F0B}" presName="node" presStyleLbl="node1" presStyleIdx="1" presStyleCnt="11" custScaleX="270576" custScaleY="123006" custRadScaleRad="92753" custRadScaleInc="-206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811FC-7971-4430-8A28-1798A91448B2}" type="pres">
      <dgm:prSet presAssocID="{F986B101-2D04-4E3D-8735-12066002DCA2}" presName="Name9" presStyleLbl="parChTrans1D2" presStyleIdx="2" presStyleCnt="11"/>
      <dgm:spPr/>
      <dgm:t>
        <a:bodyPr/>
        <a:lstStyle/>
        <a:p>
          <a:endParaRPr lang="ru-RU"/>
        </a:p>
      </dgm:t>
    </dgm:pt>
    <dgm:pt modelId="{DF6EDE72-0B1B-4A13-B586-C939D94F44B0}" type="pres">
      <dgm:prSet presAssocID="{F986B101-2D04-4E3D-8735-12066002DCA2}" presName="connTx" presStyleLbl="parChTrans1D2" presStyleIdx="2" presStyleCnt="11"/>
      <dgm:spPr/>
      <dgm:t>
        <a:bodyPr/>
        <a:lstStyle/>
        <a:p>
          <a:endParaRPr lang="ru-RU"/>
        </a:p>
      </dgm:t>
    </dgm:pt>
    <dgm:pt modelId="{B73BB58B-01B7-42F4-9905-9F1B2B2B2E86}" type="pres">
      <dgm:prSet presAssocID="{D3913F27-E24C-40CD-AFE9-DDAE93138E32}" presName="node" presStyleLbl="node1" presStyleIdx="2" presStyleCnt="11" custScaleX="210589" custScaleY="98355" custRadScaleRad="142496" custRadScaleInc="200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11171-4868-4B1B-8C84-7AFE7DA92B72}" type="pres">
      <dgm:prSet presAssocID="{A2E5F42E-C718-432A-8A41-71BF82BBE18E}" presName="Name9" presStyleLbl="parChTrans1D2" presStyleIdx="3" presStyleCnt="11"/>
      <dgm:spPr/>
      <dgm:t>
        <a:bodyPr/>
        <a:lstStyle/>
        <a:p>
          <a:endParaRPr lang="ru-RU"/>
        </a:p>
      </dgm:t>
    </dgm:pt>
    <dgm:pt modelId="{5514A104-9BD3-4559-9BDA-E17D63A5FAED}" type="pres">
      <dgm:prSet presAssocID="{A2E5F42E-C718-432A-8A41-71BF82BBE18E}" presName="connTx" presStyleLbl="parChTrans1D2" presStyleIdx="3" presStyleCnt="11"/>
      <dgm:spPr/>
      <dgm:t>
        <a:bodyPr/>
        <a:lstStyle/>
        <a:p>
          <a:endParaRPr lang="ru-RU"/>
        </a:p>
      </dgm:t>
    </dgm:pt>
    <dgm:pt modelId="{9779251D-D94F-458D-8625-FA8430489ABD}" type="pres">
      <dgm:prSet presAssocID="{052F7232-50DC-44E8-9F5D-8FEEAEB86E33}" presName="node" presStyleLbl="node1" presStyleIdx="3" presStyleCnt="11" custScaleX="279247" custScaleY="103440" custRadScaleRad="158421" custRadScaleInc="-274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AEFF89-2038-4B4B-982E-A2012909ACF0}" type="pres">
      <dgm:prSet presAssocID="{D0CA1E11-0F7C-4051-88C0-6D4531B50F9B}" presName="Name9" presStyleLbl="parChTrans1D2" presStyleIdx="4" presStyleCnt="11"/>
      <dgm:spPr/>
      <dgm:t>
        <a:bodyPr/>
        <a:lstStyle/>
        <a:p>
          <a:endParaRPr lang="ru-RU"/>
        </a:p>
      </dgm:t>
    </dgm:pt>
    <dgm:pt modelId="{2FF557FC-AE79-4BE8-A39C-F78F7649D93B}" type="pres">
      <dgm:prSet presAssocID="{D0CA1E11-0F7C-4051-88C0-6D4531B50F9B}" presName="connTx" presStyleLbl="parChTrans1D2" presStyleIdx="4" presStyleCnt="11"/>
      <dgm:spPr/>
      <dgm:t>
        <a:bodyPr/>
        <a:lstStyle/>
        <a:p>
          <a:endParaRPr lang="ru-RU"/>
        </a:p>
      </dgm:t>
    </dgm:pt>
    <dgm:pt modelId="{A0AFE1B9-65F6-4A20-91C5-BE59D7326D4B}" type="pres">
      <dgm:prSet presAssocID="{6528D041-ECE9-43E4-903B-42085C35A559}" presName="node" presStyleLbl="node1" presStyleIdx="4" presStyleCnt="11" custScaleX="230468" custScaleY="115253" custRadScaleRad="141728" custRadScaleInc="780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D5221-970B-4445-840E-B5F9B9F00C64}" type="pres">
      <dgm:prSet presAssocID="{7C4F9370-CCBF-43ED-BE1B-B61590209560}" presName="Name9" presStyleLbl="parChTrans1D2" presStyleIdx="5" presStyleCnt="11"/>
      <dgm:spPr/>
      <dgm:t>
        <a:bodyPr/>
        <a:lstStyle/>
        <a:p>
          <a:endParaRPr lang="ru-RU"/>
        </a:p>
      </dgm:t>
    </dgm:pt>
    <dgm:pt modelId="{F91566D5-9445-4569-A133-5D81A220BE1B}" type="pres">
      <dgm:prSet presAssocID="{7C4F9370-CCBF-43ED-BE1B-B61590209560}" presName="connTx" presStyleLbl="parChTrans1D2" presStyleIdx="5" presStyleCnt="11"/>
      <dgm:spPr/>
      <dgm:t>
        <a:bodyPr/>
        <a:lstStyle/>
        <a:p>
          <a:endParaRPr lang="ru-RU"/>
        </a:p>
      </dgm:t>
    </dgm:pt>
    <dgm:pt modelId="{105F8606-DAB3-4BBB-B4AB-E46982C1943A}" type="pres">
      <dgm:prSet presAssocID="{B49ED067-61E1-4360-BFDA-73E1707026DA}" presName="node" presStyleLbl="node1" presStyleIdx="5" presStyleCnt="11" custScaleX="255339" custScaleY="175725" custRadScaleRad="161555" custRadScaleInc="-260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F6489-7698-4C3A-A70F-0AE84AC3A49F}" type="pres">
      <dgm:prSet presAssocID="{8E9F8652-D608-4944-B808-822DE6CAAAF8}" presName="Name9" presStyleLbl="parChTrans1D2" presStyleIdx="6" presStyleCnt="11"/>
      <dgm:spPr/>
      <dgm:t>
        <a:bodyPr/>
        <a:lstStyle/>
        <a:p>
          <a:endParaRPr lang="ru-RU"/>
        </a:p>
      </dgm:t>
    </dgm:pt>
    <dgm:pt modelId="{1F6E5169-F987-4D95-9704-67EC899CCE27}" type="pres">
      <dgm:prSet presAssocID="{8E9F8652-D608-4944-B808-822DE6CAAAF8}" presName="connTx" presStyleLbl="parChTrans1D2" presStyleIdx="6" presStyleCnt="11"/>
      <dgm:spPr/>
      <dgm:t>
        <a:bodyPr/>
        <a:lstStyle/>
        <a:p>
          <a:endParaRPr lang="ru-RU"/>
        </a:p>
      </dgm:t>
    </dgm:pt>
    <dgm:pt modelId="{3E839AA4-737E-4084-8C05-9DEBC39AC8C9}" type="pres">
      <dgm:prSet presAssocID="{CA7A5DE4-8908-4026-9797-8CB4948F8E2E}" presName="node" presStyleLbl="node1" presStyleIdx="6" presStyleCnt="11" custScaleX="232427" custScaleY="148019" custRadScaleRad="99104" custRadScaleInc="-219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7D033-F595-4DD4-BC2C-41002D61E72A}" type="pres">
      <dgm:prSet presAssocID="{B8570C7A-BE2D-46C7-A137-32EFC5298FDE}" presName="Name9" presStyleLbl="parChTrans1D2" presStyleIdx="7" presStyleCnt="11"/>
      <dgm:spPr/>
      <dgm:t>
        <a:bodyPr/>
        <a:lstStyle/>
        <a:p>
          <a:endParaRPr lang="ru-RU"/>
        </a:p>
      </dgm:t>
    </dgm:pt>
    <dgm:pt modelId="{6E737575-6B11-40D0-95EA-5769E6BBA4EB}" type="pres">
      <dgm:prSet presAssocID="{B8570C7A-BE2D-46C7-A137-32EFC5298FDE}" presName="connTx" presStyleLbl="parChTrans1D2" presStyleIdx="7" presStyleCnt="11"/>
      <dgm:spPr/>
      <dgm:t>
        <a:bodyPr/>
        <a:lstStyle/>
        <a:p>
          <a:endParaRPr lang="ru-RU"/>
        </a:p>
      </dgm:t>
    </dgm:pt>
    <dgm:pt modelId="{CAB57963-A827-4EA0-B343-76E031495ACC}" type="pres">
      <dgm:prSet presAssocID="{949536B9-7B7C-4FEF-909E-589A8EA2EE82}" presName="node" presStyleLbl="node1" presStyleIdx="7" presStyleCnt="11" custScaleX="400791" custScaleY="166960" custRadScaleRad="136248" custRadScaleInc="-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13A58C-2A33-45F6-8256-CA2E8500A50E}" type="pres">
      <dgm:prSet presAssocID="{6B1DB408-D3B2-4105-9F0B-17F73E0A5715}" presName="Name9" presStyleLbl="parChTrans1D2" presStyleIdx="8" presStyleCnt="11"/>
      <dgm:spPr/>
      <dgm:t>
        <a:bodyPr/>
        <a:lstStyle/>
        <a:p>
          <a:endParaRPr lang="ru-RU"/>
        </a:p>
      </dgm:t>
    </dgm:pt>
    <dgm:pt modelId="{A108D04F-FF07-4612-B88F-9B58182E676B}" type="pres">
      <dgm:prSet presAssocID="{6B1DB408-D3B2-4105-9F0B-17F73E0A5715}" presName="connTx" presStyleLbl="parChTrans1D2" presStyleIdx="8" presStyleCnt="11"/>
      <dgm:spPr/>
      <dgm:t>
        <a:bodyPr/>
        <a:lstStyle/>
        <a:p>
          <a:endParaRPr lang="ru-RU"/>
        </a:p>
      </dgm:t>
    </dgm:pt>
    <dgm:pt modelId="{C632C36E-B2AC-4C67-AD66-C95772A8F290}" type="pres">
      <dgm:prSet presAssocID="{FAE6E0E2-9C04-4722-9138-61C99756C7CF}" presName="node" presStyleLbl="node1" presStyleIdx="8" presStyleCnt="11" custScaleX="286045" custRadScaleRad="156182" custRadScaleInc="288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168675-3C8D-4B47-A95E-4D23994CD60D}" type="pres">
      <dgm:prSet presAssocID="{356F9A40-6DA7-4BF4-A4B6-5BAFF0CE3B9B}" presName="Name9" presStyleLbl="parChTrans1D2" presStyleIdx="9" presStyleCnt="11"/>
      <dgm:spPr/>
      <dgm:t>
        <a:bodyPr/>
        <a:lstStyle/>
        <a:p>
          <a:endParaRPr lang="ru-RU"/>
        </a:p>
      </dgm:t>
    </dgm:pt>
    <dgm:pt modelId="{5D9DBC63-899D-44B1-BE35-34D004AB8720}" type="pres">
      <dgm:prSet presAssocID="{356F9A40-6DA7-4BF4-A4B6-5BAFF0CE3B9B}" presName="connTx" presStyleLbl="parChTrans1D2" presStyleIdx="9" presStyleCnt="11"/>
      <dgm:spPr/>
      <dgm:t>
        <a:bodyPr/>
        <a:lstStyle/>
        <a:p>
          <a:endParaRPr lang="ru-RU"/>
        </a:p>
      </dgm:t>
    </dgm:pt>
    <dgm:pt modelId="{DAFD9D92-4A86-4F7B-983B-7180E2C734C5}" type="pres">
      <dgm:prSet presAssocID="{65A151D9-6E9D-4725-A34B-7364F4C3011D}" presName="node" presStyleLbl="node1" presStyleIdx="9" presStyleCnt="11" custScaleX="250407" custScaleY="102908" custRadScaleRad="140851" custRadScaleInc="-117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221BC5-631D-4F6D-93BB-CECFF0EEE463}" type="pres">
      <dgm:prSet presAssocID="{9CBC5F0E-63F7-4405-ABFC-F14F56074A0A}" presName="Name9" presStyleLbl="parChTrans1D2" presStyleIdx="10" presStyleCnt="11"/>
      <dgm:spPr/>
      <dgm:t>
        <a:bodyPr/>
        <a:lstStyle/>
        <a:p>
          <a:endParaRPr lang="ru-RU"/>
        </a:p>
      </dgm:t>
    </dgm:pt>
    <dgm:pt modelId="{93A85A91-5D9B-4897-9768-C7D128CD30E1}" type="pres">
      <dgm:prSet presAssocID="{9CBC5F0E-63F7-4405-ABFC-F14F56074A0A}" presName="connTx" presStyleLbl="parChTrans1D2" presStyleIdx="10" presStyleCnt="11"/>
      <dgm:spPr/>
      <dgm:t>
        <a:bodyPr/>
        <a:lstStyle/>
        <a:p>
          <a:endParaRPr lang="ru-RU"/>
        </a:p>
      </dgm:t>
    </dgm:pt>
    <dgm:pt modelId="{805168F4-ADF3-4F6B-AE46-06ED0F2E6B84}" type="pres">
      <dgm:prSet presAssocID="{2C62395B-4766-437C-877C-4C827D07DEE6}" presName="node" presStyleLbl="node1" presStyleIdx="10" presStyleCnt="11" custScaleX="283982" custRadScaleRad="139147" custRadScaleInc="-209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84239A-D211-49AB-B2C7-144D52CBED1E}" type="presOf" srcId="{A2E5F42E-C718-432A-8A41-71BF82BBE18E}" destId="{5514A104-9BD3-4559-9BDA-E17D63A5FAED}" srcOrd="1" destOrd="0" presId="urn:microsoft.com/office/officeart/2005/8/layout/radial1"/>
    <dgm:cxn modelId="{452DE7E2-BFBD-4189-B0C1-D4F58042CF44}" srcId="{B179D74B-D7BA-4ED1-A72F-D0DA76E8417A}" destId="{052F7232-50DC-44E8-9F5D-8FEEAEB86E33}" srcOrd="3" destOrd="0" parTransId="{A2E5F42E-C718-432A-8A41-71BF82BBE18E}" sibTransId="{71ADD2D1-68BE-4C39-A17E-3E7AC1D147F0}"/>
    <dgm:cxn modelId="{FE18419A-F29A-4395-BCE2-51C3B072E319}" type="presOf" srcId="{65A151D9-6E9D-4725-A34B-7364F4C3011D}" destId="{DAFD9D92-4A86-4F7B-983B-7180E2C734C5}" srcOrd="0" destOrd="0" presId="urn:microsoft.com/office/officeart/2005/8/layout/radial1"/>
    <dgm:cxn modelId="{A9BD94B1-1938-43AF-B378-38DC4B202B8A}" srcId="{B179D74B-D7BA-4ED1-A72F-D0DA76E8417A}" destId="{6528D041-ECE9-43E4-903B-42085C35A559}" srcOrd="4" destOrd="0" parTransId="{D0CA1E11-0F7C-4051-88C0-6D4531B50F9B}" sibTransId="{A5A4A99D-A823-4E01-897C-A3FDC5F48983}"/>
    <dgm:cxn modelId="{0F56CE20-51BE-47A6-9A09-B3E9989C98A5}" type="presOf" srcId="{5A305073-4AE3-4F5A-9103-E20EE30AA624}" destId="{B4689F4D-C616-4B5A-AB08-969AFEC6F29C}" srcOrd="0" destOrd="0" presId="urn:microsoft.com/office/officeart/2005/8/layout/radial1"/>
    <dgm:cxn modelId="{0CBA672A-CF3A-4451-A02B-29C0B730A9DC}" type="presOf" srcId="{B8570C7A-BE2D-46C7-A137-32EFC5298FDE}" destId="{6E737575-6B11-40D0-95EA-5769E6BBA4EB}" srcOrd="1" destOrd="0" presId="urn:microsoft.com/office/officeart/2005/8/layout/radial1"/>
    <dgm:cxn modelId="{886124D2-CF6F-4D04-ACA3-04FEC49E6652}" type="presOf" srcId="{FAE6E0E2-9C04-4722-9138-61C99756C7CF}" destId="{C632C36E-B2AC-4C67-AD66-C95772A8F290}" srcOrd="0" destOrd="0" presId="urn:microsoft.com/office/officeart/2005/8/layout/radial1"/>
    <dgm:cxn modelId="{C7926B94-67DF-40BD-AEA1-0F206A846153}" type="presOf" srcId="{15828F25-D9DC-474E-BDB7-D0C96BB09D53}" destId="{40A4609C-9060-46DB-B6FB-91E6E6B2159D}" srcOrd="1" destOrd="0" presId="urn:microsoft.com/office/officeart/2005/8/layout/radial1"/>
    <dgm:cxn modelId="{B3C63CC1-96D4-4041-A629-8E6A257E0955}" type="presOf" srcId="{6B1DB408-D3B2-4105-9F0B-17F73E0A5715}" destId="{0A13A58C-2A33-45F6-8256-CA2E8500A50E}" srcOrd="0" destOrd="0" presId="urn:microsoft.com/office/officeart/2005/8/layout/radial1"/>
    <dgm:cxn modelId="{859A8D8E-1F64-428E-8F62-DC6CAC74C7BA}" srcId="{B179D74B-D7BA-4ED1-A72F-D0DA76E8417A}" destId="{CA7A5DE4-8908-4026-9797-8CB4948F8E2E}" srcOrd="6" destOrd="0" parTransId="{8E9F8652-D608-4944-B808-822DE6CAAAF8}" sibTransId="{CAA9CBD1-FBD8-4DB5-8FB3-F6D6A2FFD2B7}"/>
    <dgm:cxn modelId="{652CA53D-51B9-44C5-A667-2C266201120B}" type="presOf" srcId="{8E9F8652-D608-4944-B808-822DE6CAAAF8}" destId="{7CFF6489-7698-4C3A-A70F-0AE84AC3A49F}" srcOrd="0" destOrd="0" presId="urn:microsoft.com/office/officeart/2005/8/layout/radial1"/>
    <dgm:cxn modelId="{E07419D6-5855-4B28-B12F-FE351D829258}" type="presOf" srcId="{D0CA1E11-0F7C-4051-88C0-6D4531B50F9B}" destId="{43AEFF89-2038-4B4B-982E-A2012909ACF0}" srcOrd="0" destOrd="0" presId="urn:microsoft.com/office/officeart/2005/8/layout/radial1"/>
    <dgm:cxn modelId="{5D9F38C7-06E7-4AA1-A21C-8279647905BE}" type="presOf" srcId="{8E9F8652-D608-4944-B808-822DE6CAAAF8}" destId="{1F6E5169-F987-4D95-9704-67EC899CCE27}" srcOrd="1" destOrd="0" presId="urn:microsoft.com/office/officeart/2005/8/layout/radial1"/>
    <dgm:cxn modelId="{C82E53EA-5DEF-4464-848C-B97AA0E6BF81}" type="presOf" srcId="{1F8E4B7B-3190-492B-BA7B-9B52CE7D79BE}" destId="{FC4E895A-5CB6-4776-9D34-BC12EF08CF61}" srcOrd="0" destOrd="0" presId="urn:microsoft.com/office/officeart/2005/8/layout/radial1"/>
    <dgm:cxn modelId="{EE5ED6C8-3C2A-4568-8D0F-8E9F80CDB84E}" srcId="{B179D74B-D7BA-4ED1-A72F-D0DA76E8417A}" destId="{948D7AA2-6A07-4029-958A-456C6A888F0B}" srcOrd="1" destOrd="0" parTransId="{850BDB31-7899-47A8-8A8D-2651EE81DB1C}" sibTransId="{5E26D90B-22ED-4AB4-8D07-24D8137BEB98}"/>
    <dgm:cxn modelId="{FB20F822-177B-4BA5-8D63-A940CF701DD6}" srcId="{1F8E4B7B-3190-492B-BA7B-9B52CE7D79BE}" destId="{B179D74B-D7BA-4ED1-A72F-D0DA76E8417A}" srcOrd="0" destOrd="0" parTransId="{2593081F-B3F6-458C-9839-9366C7AB704F}" sibTransId="{C467CE14-FCF4-4A26-A9B5-33DBF19BA512}"/>
    <dgm:cxn modelId="{65C88E67-EFAC-4A5E-B1A4-2B126F05ED54}" type="presOf" srcId="{D3913F27-E24C-40CD-AFE9-DDAE93138E32}" destId="{B73BB58B-01B7-42F4-9905-9F1B2B2B2E86}" srcOrd="0" destOrd="0" presId="urn:microsoft.com/office/officeart/2005/8/layout/radial1"/>
    <dgm:cxn modelId="{A37AEF8D-D355-4EFF-8C80-BF4EDA9967CE}" type="presOf" srcId="{A2E5F42E-C718-432A-8A41-71BF82BBE18E}" destId="{BC211171-4868-4B1B-8C84-7AFE7DA92B72}" srcOrd="0" destOrd="0" presId="urn:microsoft.com/office/officeart/2005/8/layout/radial1"/>
    <dgm:cxn modelId="{1AB39086-C25E-4ABE-878B-C30FE6484202}" srcId="{B179D74B-D7BA-4ED1-A72F-D0DA76E8417A}" destId="{5A305073-4AE3-4F5A-9103-E20EE30AA624}" srcOrd="0" destOrd="0" parTransId="{15828F25-D9DC-474E-BDB7-D0C96BB09D53}" sibTransId="{E9C62FCB-D719-489F-AD23-B2692E2F13DF}"/>
    <dgm:cxn modelId="{9DF4AC56-59B9-40FA-8C3C-A14D993CDFD6}" srcId="{B179D74B-D7BA-4ED1-A72F-D0DA76E8417A}" destId="{2C62395B-4766-437C-877C-4C827D07DEE6}" srcOrd="10" destOrd="0" parTransId="{9CBC5F0E-63F7-4405-ABFC-F14F56074A0A}" sibTransId="{272357AD-CBEE-4D9A-891F-4CB22D985605}"/>
    <dgm:cxn modelId="{BCE2FFEE-A6FF-4A31-845B-2FCAEEC1AF44}" type="presOf" srcId="{356F9A40-6DA7-4BF4-A4B6-5BAFF0CE3B9B}" destId="{11168675-3C8D-4B47-A95E-4D23994CD60D}" srcOrd="0" destOrd="0" presId="urn:microsoft.com/office/officeart/2005/8/layout/radial1"/>
    <dgm:cxn modelId="{7A0A5432-37FC-4617-9E7B-B59F041D7860}" type="presOf" srcId="{6528D041-ECE9-43E4-903B-42085C35A559}" destId="{A0AFE1B9-65F6-4A20-91C5-BE59D7326D4B}" srcOrd="0" destOrd="0" presId="urn:microsoft.com/office/officeart/2005/8/layout/radial1"/>
    <dgm:cxn modelId="{FA05AE65-BC8B-48FE-9A98-CDF122E09B42}" type="presOf" srcId="{D0CA1E11-0F7C-4051-88C0-6D4531B50F9B}" destId="{2FF557FC-AE79-4BE8-A39C-F78F7649D93B}" srcOrd="1" destOrd="0" presId="urn:microsoft.com/office/officeart/2005/8/layout/radial1"/>
    <dgm:cxn modelId="{21BD59E7-6836-4E08-9C85-6F63D0C8F08F}" type="presOf" srcId="{F986B101-2D04-4E3D-8735-12066002DCA2}" destId="{DF6EDE72-0B1B-4A13-B586-C939D94F44B0}" srcOrd="1" destOrd="0" presId="urn:microsoft.com/office/officeart/2005/8/layout/radial1"/>
    <dgm:cxn modelId="{09D9C2ED-3577-47FE-B39C-6ACBB4FF6AFA}" type="presOf" srcId="{052F7232-50DC-44E8-9F5D-8FEEAEB86E33}" destId="{9779251D-D94F-458D-8625-FA8430489ABD}" srcOrd="0" destOrd="0" presId="urn:microsoft.com/office/officeart/2005/8/layout/radial1"/>
    <dgm:cxn modelId="{B9FDCB57-79B3-44CE-A64E-9C72133BAFE6}" type="presOf" srcId="{7C4F9370-CCBF-43ED-BE1B-B61590209560}" destId="{A66D5221-970B-4445-840E-B5F9B9F00C64}" srcOrd="0" destOrd="0" presId="urn:microsoft.com/office/officeart/2005/8/layout/radial1"/>
    <dgm:cxn modelId="{D5950B87-3377-496D-B88F-EABA5897AE0E}" type="presOf" srcId="{356F9A40-6DA7-4BF4-A4B6-5BAFF0CE3B9B}" destId="{5D9DBC63-899D-44B1-BE35-34D004AB8720}" srcOrd="1" destOrd="0" presId="urn:microsoft.com/office/officeart/2005/8/layout/radial1"/>
    <dgm:cxn modelId="{43FE3B9B-A15A-4EB3-B3FA-0D1604D05CBB}" type="presOf" srcId="{B179D74B-D7BA-4ED1-A72F-D0DA76E8417A}" destId="{22672531-8C33-499F-A8B8-1F76FA72B8E1}" srcOrd="0" destOrd="0" presId="urn:microsoft.com/office/officeart/2005/8/layout/radial1"/>
    <dgm:cxn modelId="{81E88AB0-DE83-49FE-BC95-4C0F011504C4}" type="presOf" srcId="{7C4F9370-CCBF-43ED-BE1B-B61590209560}" destId="{F91566D5-9445-4569-A133-5D81A220BE1B}" srcOrd="1" destOrd="0" presId="urn:microsoft.com/office/officeart/2005/8/layout/radial1"/>
    <dgm:cxn modelId="{790CDE61-1351-4E31-82C8-91D87C47BE39}" type="presOf" srcId="{948D7AA2-6A07-4029-958A-456C6A888F0B}" destId="{D418F6EB-147F-4047-B751-E8166DE58772}" srcOrd="0" destOrd="0" presId="urn:microsoft.com/office/officeart/2005/8/layout/radial1"/>
    <dgm:cxn modelId="{56D6F008-1A77-4A94-81AB-19F7027B8D0F}" type="presOf" srcId="{850BDB31-7899-47A8-8A8D-2651EE81DB1C}" destId="{B6C2774B-CEC3-4885-8925-9AD4E72E39CE}" srcOrd="1" destOrd="0" presId="urn:microsoft.com/office/officeart/2005/8/layout/radial1"/>
    <dgm:cxn modelId="{6911C6A1-CE97-4FB7-ABE4-816D84446817}" type="presOf" srcId="{9CBC5F0E-63F7-4405-ABFC-F14F56074A0A}" destId="{93A85A91-5D9B-4897-9768-C7D128CD30E1}" srcOrd="1" destOrd="0" presId="urn:microsoft.com/office/officeart/2005/8/layout/radial1"/>
    <dgm:cxn modelId="{5D791BDA-7C79-4908-957B-E224B2648C17}" srcId="{B179D74B-D7BA-4ED1-A72F-D0DA76E8417A}" destId="{65A151D9-6E9D-4725-A34B-7364F4C3011D}" srcOrd="9" destOrd="0" parTransId="{356F9A40-6DA7-4BF4-A4B6-5BAFF0CE3B9B}" sibTransId="{ACA98532-2E4C-46BD-91F4-B9A14648469F}"/>
    <dgm:cxn modelId="{34DFF192-DEF8-41BF-A598-A1C91A10B855}" type="presOf" srcId="{15828F25-D9DC-474E-BDB7-D0C96BB09D53}" destId="{09F81971-61A1-4CB0-8EEA-38BD69D84A68}" srcOrd="0" destOrd="0" presId="urn:microsoft.com/office/officeart/2005/8/layout/radial1"/>
    <dgm:cxn modelId="{6883A1E1-48A1-49E7-B33A-E79E56D775FC}" type="presOf" srcId="{9CBC5F0E-63F7-4405-ABFC-F14F56074A0A}" destId="{04221BC5-631D-4F6D-93BB-CECFF0EEE463}" srcOrd="0" destOrd="0" presId="urn:microsoft.com/office/officeart/2005/8/layout/radial1"/>
    <dgm:cxn modelId="{885FE9EA-7D71-4B74-A280-AE3437BCE461}" type="presOf" srcId="{CA7A5DE4-8908-4026-9797-8CB4948F8E2E}" destId="{3E839AA4-737E-4084-8C05-9DEBC39AC8C9}" srcOrd="0" destOrd="0" presId="urn:microsoft.com/office/officeart/2005/8/layout/radial1"/>
    <dgm:cxn modelId="{67B53CC9-EAD6-4807-A826-60948956F288}" srcId="{B179D74B-D7BA-4ED1-A72F-D0DA76E8417A}" destId="{D3913F27-E24C-40CD-AFE9-DDAE93138E32}" srcOrd="2" destOrd="0" parTransId="{F986B101-2D04-4E3D-8735-12066002DCA2}" sibTransId="{CB8E9DCB-886A-4917-B75A-D6CABEF1A2D5}"/>
    <dgm:cxn modelId="{DAB9B9AA-F05E-4115-B89B-64D214991456}" type="presOf" srcId="{850BDB31-7899-47A8-8A8D-2651EE81DB1C}" destId="{A5A442AC-CDA8-474B-92EE-3D632F0EC957}" srcOrd="0" destOrd="0" presId="urn:microsoft.com/office/officeart/2005/8/layout/radial1"/>
    <dgm:cxn modelId="{AE373335-E4A1-4259-A7EA-5F409627C944}" type="presOf" srcId="{2C62395B-4766-437C-877C-4C827D07DEE6}" destId="{805168F4-ADF3-4F6B-AE46-06ED0F2E6B84}" srcOrd="0" destOrd="0" presId="urn:microsoft.com/office/officeart/2005/8/layout/radial1"/>
    <dgm:cxn modelId="{492B3EA6-0266-429F-A744-808D55FECD27}" srcId="{B179D74B-D7BA-4ED1-A72F-D0DA76E8417A}" destId="{FAE6E0E2-9C04-4722-9138-61C99756C7CF}" srcOrd="8" destOrd="0" parTransId="{6B1DB408-D3B2-4105-9F0B-17F73E0A5715}" sibTransId="{4AE6ACE3-E1C4-4CEC-91A0-F4C40068F9F1}"/>
    <dgm:cxn modelId="{F77AA5ED-EB3C-4CAA-804B-F2F83F8717B7}" srcId="{1F8E4B7B-3190-492B-BA7B-9B52CE7D79BE}" destId="{2EFA8DE4-EB19-49F4-886B-22D20C9C38F6}" srcOrd="1" destOrd="0" parTransId="{78D87404-EFC9-48C6-8B04-D75A3112D97B}" sibTransId="{C244A03A-D2E9-4634-BFCA-E10C6ECB868C}"/>
    <dgm:cxn modelId="{86052E1D-3D18-4D63-AA0F-7D689D3ADB0F}" type="presOf" srcId="{6B1DB408-D3B2-4105-9F0B-17F73E0A5715}" destId="{A108D04F-FF07-4612-B88F-9B58182E676B}" srcOrd="1" destOrd="0" presId="urn:microsoft.com/office/officeart/2005/8/layout/radial1"/>
    <dgm:cxn modelId="{08FF895D-B2A4-49BE-A380-9F1AC2479AF5}" srcId="{B179D74B-D7BA-4ED1-A72F-D0DA76E8417A}" destId="{949536B9-7B7C-4FEF-909E-589A8EA2EE82}" srcOrd="7" destOrd="0" parTransId="{B8570C7A-BE2D-46C7-A137-32EFC5298FDE}" sibTransId="{FA14B341-2DCF-47C9-AA43-10783E1AC61A}"/>
    <dgm:cxn modelId="{41BF5568-9ED0-4889-B868-19DCF2A61467}" type="presOf" srcId="{B49ED067-61E1-4360-BFDA-73E1707026DA}" destId="{105F8606-DAB3-4BBB-B4AB-E46982C1943A}" srcOrd="0" destOrd="0" presId="urn:microsoft.com/office/officeart/2005/8/layout/radial1"/>
    <dgm:cxn modelId="{C7C9367F-911C-4C85-8100-F923CB69FB25}" type="presOf" srcId="{B8570C7A-BE2D-46C7-A137-32EFC5298FDE}" destId="{1267D033-F595-4DD4-BC2C-41002D61E72A}" srcOrd="0" destOrd="0" presId="urn:microsoft.com/office/officeart/2005/8/layout/radial1"/>
    <dgm:cxn modelId="{5D43246C-79C3-4900-B1F1-E40660AFE2DD}" type="presOf" srcId="{F986B101-2D04-4E3D-8735-12066002DCA2}" destId="{E5D811FC-7971-4430-8A28-1798A91448B2}" srcOrd="0" destOrd="0" presId="urn:microsoft.com/office/officeart/2005/8/layout/radial1"/>
    <dgm:cxn modelId="{62498BAE-1193-4984-823E-55B3B76F0BC2}" srcId="{B179D74B-D7BA-4ED1-A72F-D0DA76E8417A}" destId="{B49ED067-61E1-4360-BFDA-73E1707026DA}" srcOrd="5" destOrd="0" parTransId="{7C4F9370-CCBF-43ED-BE1B-B61590209560}" sibTransId="{B0ABA4CB-AEF4-4B87-BF16-E8FFF3F9B49F}"/>
    <dgm:cxn modelId="{E8DAC374-794B-402F-8897-E67C26FB47E5}" type="presOf" srcId="{949536B9-7B7C-4FEF-909E-589A8EA2EE82}" destId="{CAB57963-A827-4EA0-B343-76E031495ACC}" srcOrd="0" destOrd="0" presId="urn:microsoft.com/office/officeart/2005/8/layout/radial1"/>
    <dgm:cxn modelId="{FFE7044E-DE59-44E7-9C1D-2FBDE2D6FA89}" type="presParOf" srcId="{FC4E895A-5CB6-4776-9D34-BC12EF08CF61}" destId="{22672531-8C33-499F-A8B8-1F76FA72B8E1}" srcOrd="0" destOrd="0" presId="urn:microsoft.com/office/officeart/2005/8/layout/radial1"/>
    <dgm:cxn modelId="{AB556905-3874-4227-86E9-2C1B747216B1}" type="presParOf" srcId="{FC4E895A-5CB6-4776-9D34-BC12EF08CF61}" destId="{09F81971-61A1-4CB0-8EEA-38BD69D84A68}" srcOrd="1" destOrd="0" presId="urn:microsoft.com/office/officeart/2005/8/layout/radial1"/>
    <dgm:cxn modelId="{EC6096F4-AF04-417C-A698-B71B3A91FE9C}" type="presParOf" srcId="{09F81971-61A1-4CB0-8EEA-38BD69D84A68}" destId="{40A4609C-9060-46DB-B6FB-91E6E6B2159D}" srcOrd="0" destOrd="0" presId="urn:microsoft.com/office/officeart/2005/8/layout/radial1"/>
    <dgm:cxn modelId="{BC88773B-11A2-463F-BB8C-80A0BEFC771C}" type="presParOf" srcId="{FC4E895A-5CB6-4776-9D34-BC12EF08CF61}" destId="{B4689F4D-C616-4B5A-AB08-969AFEC6F29C}" srcOrd="2" destOrd="0" presId="urn:microsoft.com/office/officeart/2005/8/layout/radial1"/>
    <dgm:cxn modelId="{6D992D2E-C707-40E5-852A-0151A61A6980}" type="presParOf" srcId="{FC4E895A-5CB6-4776-9D34-BC12EF08CF61}" destId="{A5A442AC-CDA8-474B-92EE-3D632F0EC957}" srcOrd="3" destOrd="0" presId="urn:microsoft.com/office/officeart/2005/8/layout/radial1"/>
    <dgm:cxn modelId="{F2E04426-4D07-4CA9-AA82-20F99BA5AA5A}" type="presParOf" srcId="{A5A442AC-CDA8-474B-92EE-3D632F0EC957}" destId="{B6C2774B-CEC3-4885-8925-9AD4E72E39CE}" srcOrd="0" destOrd="0" presId="urn:microsoft.com/office/officeart/2005/8/layout/radial1"/>
    <dgm:cxn modelId="{EB27FA2D-53F3-46A9-8505-B7FA7FD6453B}" type="presParOf" srcId="{FC4E895A-5CB6-4776-9D34-BC12EF08CF61}" destId="{D418F6EB-147F-4047-B751-E8166DE58772}" srcOrd="4" destOrd="0" presId="urn:microsoft.com/office/officeart/2005/8/layout/radial1"/>
    <dgm:cxn modelId="{DC231DE0-C89D-41E6-8A67-C8421C451A39}" type="presParOf" srcId="{FC4E895A-5CB6-4776-9D34-BC12EF08CF61}" destId="{E5D811FC-7971-4430-8A28-1798A91448B2}" srcOrd="5" destOrd="0" presId="urn:microsoft.com/office/officeart/2005/8/layout/radial1"/>
    <dgm:cxn modelId="{9E5057C6-C1CC-4F85-AA8C-B2E90821C6CD}" type="presParOf" srcId="{E5D811FC-7971-4430-8A28-1798A91448B2}" destId="{DF6EDE72-0B1B-4A13-B586-C939D94F44B0}" srcOrd="0" destOrd="0" presId="urn:microsoft.com/office/officeart/2005/8/layout/radial1"/>
    <dgm:cxn modelId="{B9555DFF-9C3D-4A5E-B01C-C2C5E88A0442}" type="presParOf" srcId="{FC4E895A-5CB6-4776-9D34-BC12EF08CF61}" destId="{B73BB58B-01B7-42F4-9905-9F1B2B2B2E86}" srcOrd="6" destOrd="0" presId="urn:microsoft.com/office/officeart/2005/8/layout/radial1"/>
    <dgm:cxn modelId="{E4BC0B5E-FF5D-48B3-8C4E-EDB597042A4E}" type="presParOf" srcId="{FC4E895A-5CB6-4776-9D34-BC12EF08CF61}" destId="{BC211171-4868-4B1B-8C84-7AFE7DA92B72}" srcOrd="7" destOrd="0" presId="urn:microsoft.com/office/officeart/2005/8/layout/radial1"/>
    <dgm:cxn modelId="{5E6585CE-A255-4CFD-8FEE-ECB2EF3508A2}" type="presParOf" srcId="{BC211171-4868-4B1B-8C84-7AFE7DA92B72}" destId="{5514A104-9BD3-4559-9BDA-E17D63A5FAED}" srcOrd="0" destOrd="0" presId="urn:microsoft.com/office/officeart/2005/8/layout/radial1"/>
    <dgm:cxn modelId="{E19ED661-9003-444C-AD97-1EB5BC407D99}" type="presParOf" srcId="{FC4E895A-5CB6-4776-9D34-BC12EF08CF61}" destId="{9779251D-D94F-458D-8625-FA8430489ABD}" srcOrd="8" destOrd="0" presId="urn:microsoft.com/office/officeart/2005/8/layout/radial1"/>
    <dgm:cxn modelId="{41E073D5-B7C2-4B23-9AAB-E78E6B3EE4B9}" type="presParOf" srcId="{FC4E895A-5CB6-4776-9D34-BC12EF08CF61}" destId="{43AEFF89-2038-4B4B-982E-A2012909ACF0}" srcOrd="9" destOrd="0" presId="urn:microsoft.com/office/officeart/2005/8/layout/radial1"/>
    <dgm:cxn modelId="{CB8E7886-B56C-4E17-BE18-417A12936BF6}" type="presParOf" srcId="{43AEFF89-2038-4B4B-982E-A2012909ACF0}" destId="{2FF557FC-AE79-4BE8-A39C-F78F7649D93B}" srcOrd="0" destOrd="0" presId="urn:microsoft.com/office/officeart/2005/8/layout/radial1"/>
    <dgm:cxn modelId="{71DC5A26-FAF5-40F4-9EC3-29499E1C1940}" type="presParOf" srcId="{FC4E895A-5CB6-4776-9D34-BC12EF08CF61}" destId="{A0AFE1B9-65F6-4A20-91C5-BE59D7326D4B}" srcOrd="10" destOrd="0" presId="urn:microsoft.com/office/officeart/2005/8/layout/radial1"/>
    <dgm:cxn modelId="{6FE8ACE2-9B45-4803-AC30-4E533D8F08A2}" type="presParOf" srcId="{FC4E895A-5CB6-4776-9D34-BC12EF08CF61}" destId="{A66D5221-970B-4445-840E-B5F9B9F00C64}" srcOrd="11" destOrd="0" presId="urn:microsoft.com/office/officeart/2005/8/layout/radial1"/>
    <dgm:cxn modelId="{103D9D31-04B3-43EC-9481-377A262DB940}" type="presParOf" srcId="{A66D5221-970B-4445-840E-B5F9B9F00C64}" destId="{F91566D5-9445-4569-A133-5D81A220BE1B}" srcOrd="0" destOrd="0" presId="urn:microsoft.com/office/officeart/2005/8/layout/radial1"/>
    <dgm:cxn modelId="{92B9F7C6-3B11-4F18-88C5-CA4405B5F2D9}" type="presParOf" srcId="{FC4E895A-5CB6-4776-9D34-BC12EF08CF61}" destId="{105F8606-DAB3-4BBB-B4AB-E46982C1943A}" srcOrd="12" destOrd="0" presId="urn:microsoft.com/office/officeart/2005/8/layout/radial1"/>
    <dgm:cxn modelId="{15CD28A2-D12B-4AE7-8C2B-6A667F87ACAE}" type="presParOf" srcId="{FC4E895A-5CB6-4776-9D34-BC12EF08CF61}" destId="{7CFF6489-7698-4C3A-A70F-0AE84AC3A49F}" srcOrd="13" destOrd="0" presId="urn:microsoft.com/office/officeart/2005/8/layout/radial1"/>
    <dgm:cxn modelId="{0BB89231-61DF-48E9-A2B7-FA191A67A977}" type="presParOf" srcId="{7CFF6489-7698-4C3A-A70F-0AE84AC3A49F}" destId="{1F6E5169-F987-4D95-9704-67EC899CCE27}" srcOrd="0" destOrd="0" presId="urn:microsoft.com/office/officeart/2005/8/layout/radial1"/>
    <dgm:cxn modelId="{2952EC1F-C24C-49C5-8EF5-6062D157FC16}" type="presParOf" srcId="{FC4E895A-5CB6-4776-9D34-BC12EF08CF61}" destId="{3E839AA4-737E-4084-8C05-9DEBC39AC8C9}" srcOrd="14" destOrd="0" presId="urn:microsoft.com/office/officeart/2005/8/layout/radial1"/>
    <dgm:cxn modelId="{C99981D5-3E9F-4E18-B867-E2D45D5E2E36}" type="presParOf" srcId="{FC4E895A-5CB6-4776-9D34-BC12EF08CF61}" destId="{1267D033-F595-4DD4-BC2C-41002D61E72A}" srcOrd="15" destOrd="0" presId="urn:microsoft.com/office/officeart/2005/8/layout/radial1"/>
    <dgm:cxn modelId="{1DE44F38-82B2-4B93-8ED1-879AAAE17C62}" type="presParOf" srcId="{1267D033-F595-4DD4-BC2C-41002D61E72A}" destId="{6E737575-6B11-40D0-95EA-5769E6BBA4EB}" srcOrd="0" destOrd="0" presId="urn:microsoft.com/office/officeart/2005/8/layout/radial1"/>
    <dgm:cxn modelId="{5C287E5B-2E6D-48EE-83BC-50890928FB4A}" type="presParOf" srcId="{FC4E895A-5CB6-4776-9D34-BC12EF08CF61}" destId="{CAB57963-A827-4EA0-B343-76E031495ACC}" srcOrd="16" destOrd="0" presId="urn:microsoft.com/office/officeart/2005/8/layout/radial1"/>
    <dgm:cxn modelId="{3D7F8D94-8478-4726-B789-3865C55F87D7}" type="presParOf" srcId="{FC4E895A-5CB6-4776-9D34-BC12EF08CF61}" destId="{0A13A58C-2A33-45F6-8256-CA2E8500A50E}" srcOrd="17" destOrd="0" presId="urn:microsoft.com/office/officeart/2005/8/layout/radial1"/>
    <dgm:cxn modelId="{952F5AC4-D8B9-4B3A-9439-6348A29F7950}" type="presParOf" srcId="{0A13A58C-2A33-45F6-8256-CA2E8500A50E}" destId="{A108D04F-FF07-4612-B88F-9B58182E676B}" srcOrd="0" destOrd="0" presId="urn:microsoft.com/office/officeart/2005/8/layout/radial1"/>
    <dgm:cxn modelId="{3F2F62EF-BA66-4FCF-865F-E034AB80F01B}" type="presParOf" srcId="{FC4E895A-5CB6-4776-9D34-BC12EF08CF61}" destId="{C632C36E-B2AC-4C67-AD66-C95772A8F290}" srcOrd="18" destOrd="0" presId="urn:microsoft.com/office/officeart/2005/8/layout/radial1"/>
    <dgm:cxn modelId="{4EF9CAF1-D5FC-4184-98C2-A9EB7BB8D045}" type="presParOf" srcId="{FC4E895A-5CB6-4776-9D34-BC12EF08CF61}" destId="{11168675-3C8D-4B47-A95E-4D23994CD60D}" srcOrd="19" destOrd="0" presId="urn:microsoft.com/office/officeart/2005/8/layout/radial1"/>
    <dgm:cxn modelId="{647BA770-5860-4349-A3A3-7507787375E7}" type="presParOf" srcId="{11168675-3C8D-4B47-A95E-4D23994CD60D}" destId="{5D9DBC63-899D-44B1-BE35-34D004AB8720}" srcOrd="0" destOrd="0" presId="urn:microsoft.com/office/officeart/2005/8/layout/radial1"/>
    <dgm:cxn modelId="{99169D35-0DC7-46CD-938A-35681E927CB4}" type="presParOf" srcId="{FC4E895A-5CB6-4776-9D34-BC12EF08CF61}" destId="{DAFD9D92-4A86-4F7B-983B-7180E2C734C5}" srcOrd="20" destOrd="0" presId="urn:microsoft.com/office/officeart/2005/8/layout/radial1"/>
    <dgm:cxn modelId="{E415DDE7-0BCA-426F-BEF7-A8E364D913DC}" type="presParOf" srcId="{FC4E895A-5CB6-4776-9D34-BC12EF08CF61}" destId="{04221BC5-631D-4F6D-93BB-CECFF0EEE463}" srcOrd="21" destOrd="0" presId="urn:microsoft.com/office/officeart/2005/8/layout/radial1"/>
    <dgm:cxn modelId="{9C0C0FB5-AF0C-4A97-B07F-59D89765820B}" type="presParOf" srcId="{04221BC5-631D-4F6D-93BB-CECFF0EEE463}" destId="{93A85A91-5D9B-4897-9768-C7D128CD30E1}" srcOrd="0" destOrd="0" presId="urn:microsoft.com/office/officeart/2005/8/layout/radial1"/>
    <dgm:cxn modelId="{BD9A1B54-EB0F-4A2B-BC7F-84A2D4BED4C7}" type="presParOf" srcId="{FC4E895A-5CB6-4776-9D34-BC12EF08CF61}" destId="{805168F4-ADF3-4F6B-AE46-06ED0F2E6B84}" srcOrd="22" destOrd="0" presId="urn:microsoft.com/office/officeart/2005/8/layout/radial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72531-8C33-499F-A8B8-1F76FA72B8E1}">
      <dsp:nvSpPr>
        <dsp:cNvPr id="0" name=""/>
        <dsp:cNvSpPr/>
      </dsp:nvSpPr>
      <dsp:spPr>
        <a:xfrm>
          <a:off x="3212736" y="2089406"/>
          <a:ext cx="2788791" cy="15982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/>
              <a:latin typeface="Times New Roman" pitchFamily="18" charset="0"/>
              <a:cs typeface="Times New Roman" pitchFamily="18" charset="0"/>
            </a:rPr>
            <a:t>Всего 96642,9 </a:t>
          </a:r>
          <a:r>
            <a:rPr lang="ru-RU" sz="2400" kern="1200" dirty="0" smtClean="0">
              <a:effectLst/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4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621145" y="2323458"/>
        <a:ext cx="1971973" cy="1130102"/>
      </dsp:txXfrm>
    </dsp:sp>
    <dsp:sp modelId="{09F81971-61A1-4CB0-8EEA-38BD69D84A68}">
      <dsp:nvSpPr>
        <dsp:cNvPr id="0" name=""/>
        <dsp:cNvSpPr/>
      </dsp:nvSpPr>
      <dsp:spPr>
        <a:xfrm rot="20678539">
          <a:off x="5851542" y="2436110"/>
          <a:ext cx="730118" cy="20710"/>
        </a:xfrm>
        <a:custGeom>
          <a:avLst/>
          <a:gdLst/>
          <a:ahLst/>
          <a:cxnLst/>
          <a:rect l="0" t="0" r="0" b="0"/>
          <a:pathLst>
            <a:path>
              <a:moveTo>
                <a:pt x="0" y="10355"/>
              </a:moveTo>
              <a:lnTo>
                <a:pt x="730118" y="103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98349" y="2428213"/>
        <a:ext cx="36505" cy="36505"/>
      </dsp:txXfrm>
    </dsp:sp>
    <dsp:sp modelId="{B4689F4D-C616-4B5A-AB08-969AFEC6F29C}">
      <dsp:nvSpPr>
        <dsp:cNvPr id="0" name=""/>
        <dsp:cNvSpPr/>
      </dsp:nvSpPr>
      <dsp:spPr>
        <a:xfrm>
          <a:off x="6441440" y="1219798"/>
          <a:ext cx="2702559" cy="158756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</a:rPr>
            <a:t>КУЛЬТУРА,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25318,5                         26</a:t>
          </a:r>
          <a:r>
            <a:rPr lang="en-US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.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2%</a:t>
          </a:r>
          <a:endParaRPr lang="ru-RU" sz="1400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837221" y="1452292"/>
        <a:ext cx="1910997" cy="1122581"/>
      </dsp:txXfrm>
    </dsp:sp>
    <dsp:sp modelId="{A5A442AC-CDA8-474B-92EE-3D632F0EC957}">
      <dsp:nvSpPr>
        <dsp:cNvPr id="0" name=""/>
        <dsp:cNvSpPr/>
      </dsp:nvSpPr>
      <dsp:spPr>
        <a:xfrm rot="16134672">
          <a:off x="4194828" y="1689455"/>
          <a:ext cx="779424" cy="20710"/>
        </a:xfrm>
        <a:custGeom>
          <a:avLst/>
          <a:gdLst/>
          <a:ahLst/>
          <a:cxnLst/>
          <a:rect l="0" t="0" r="0" b="0"/>
          <a:pathLst>
            <a:path>
              <a:moveTo>
                <a:pt x="0" y="10355"/>
              </a:moveTo>
              <a:lnTo>
                <a:pt x="779424" y="103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4565055" y="1680325"/>
        <a:ext cx="38971" cy="38971"/>
      </dsp:txXfrm>
    </dsp:sp>
    <dsp:sp modelId="{D418F6EB-147F-4047-B751-E8166DE58772}">
      <dsp:nvSpPr>
        <dsp:cNvPr id="0" name=""/>
        <dsp:cNvSpPr/>
      </dsp:nvSpPr>
      <dsp:spPr>
        <a:xfrm>
          <a:off x="3141450" y="16027"/>
          <a:ext cx="2846773" cy="129416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</a:rPr>
            <a:t>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11504,3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11</a:t>
          </a:r>
          <a:r>
            <a:rPr lang="en-US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.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9</a:t>
          </a:r>
          <a:r>
            <a:rPr lang="en-US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%</a:t>
          </a:r>
          <a:endParaRPr lang="ru-RU" sz="1400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558350" y="205553"/>
        <a:ext cx="2012973" cy="915113"/>
      </dsp:txXfrm>
    </dsp:sp>
    <dsp:sp modelId="{E5D811FC-7971-4430-8A28-1798A91448B2}">
      <dsp:nvSpPr>
        <dsp:cNvPr id="0" name=""/>
        <dsp:cNvSpPr/>
      </dsp:nvSpPr>
      <dsp:spPr>
        <a:xfrm rot="522366">
          <a:off x="5948266" y="3163243"/>
          <a:ext cx="1041218" cy="20710"/>
        </a:xfrm>
        <a:custGeom>
          <a:avLst/>
          <a:gdLst/>
          <a:ahLst/>
          <a:cxnLst/>
          <a:rect l="0" t="0" r="0" b="0"/>
          <a:pathLst>
            <a:path>
              <a:moveTo>
                <a:pt x="0" y="10355"/>
              </a:moveTo>
              <a:lnTo>
                <a:pt x="1041218" y="103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42845" y="3147568"/>
        <a:ext cx="52060" cy="52060"/>
      </dsp:txXfrm>
    </dsp:sp>
    <dsp:sp modelId="{B73BB58B-01B7-42F4-9905-9F1B2B2B2E86}">
      <dsp:nvSpPr>
        <dsp:cNvPr id="0" name=""/>
        <dsp:cNvSpPr/>
      </dsp:nvSpPr>
      <dsp:spPr>
        <a:xfrm>
          <a:off x="6928349" y="2896195"/>
          <a:ext cx="2215640" cy="103480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</a:rPr>
            <a:t>Благоустройство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</a:rPr>
            <a:t>30678,3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31</a:t>
          </a:r>
          <a:r>
            <a:rPr lang="en-US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.7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%</a:t>
          </a:r>
          <a:endParaRPr lang="ru-RU" sz="1400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252822" y="3047739"/>
        <a:ext cx="1566694" cy="731720"/>
      </dsp:txXfrm>
    </dsp:sp>
    <dsp:sp modelId="{BC211171-4868-4B1B-8C84-7AFE7DA92B72}">
      <dsp:nvSpPr>
        <dsp:cNvPr id="0" name=""/>
        <dsp:cNvSpPr/>
      </dsp:nvSpPr>
      <dsp:spPr>
        <a:xfrm rot="19408927">
          <a:off x="5270390" y="1669719"/>
          <a:ext cx="1937562" cy="20710"/>
        </a:xfrm>
        <a:custGeom>
          <a:avLst/>
          <a:gdLst/>
          <a:ahLst/>
          <a:cxnLst/>
          <a:rect l="0" t="0" r="0" b="0"/>
          <a:pathLst>
            <a:path>
              <a:moveTo>
                <a:pt x="0" y="10355"/>
              </a:moveTo>
              <a:lnTo>
                <a:pt x="1937562" y="103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90733" y="1631636"/>
        <a:ext cx="96878" cy="96878"/>
      </dsp:txXfrm>
    </dsp:sp>
    <dsp:sp modelId="{9779251D-D94F-458D-8625-FA8430489ABD}">
      <dsp:nvSpPr>
        <dsp:cNvPr id="0" name=""/>
        <dsp:cNvSpPr/>
      </dsp:nvSpPr>
      <dsp:spPr>
        <a:xfrm>
          <a:off x="6205997" y="72771"/>
          <a:ext cx="2938002" cy="108830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</a:rPr>
            <a:t>Жилищное хозяйство            7324,6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7,5%</a:t>
          </a:r>
          <a:endParaRPr lang="ru-RU" sz="1200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636257" y="232150"/>
        <a:ext cx="2077482" cy="769550"/>
      </dsp:txXfrm>
    </dsp:sp>
    <dsp:sp modelId="{43AEFF89-2038-4B4B-982E-A2012909ACF0}">
      <dsp:nvSpPr>
        <dsp:cNvPr id="0" name=""/>
        <dsp:cNvSpPr/>
      </dsp:nvSpPr>
      <dsp:spPr>
        <a:xfrm rot="10084560">
          <a:off x="2336054" y="3254984"/>
          <a:ext cx="973181" cy="20710"/>
        </a:xfrm>
        <a:custGeom>
          <a:avLst/>
          <a:gdLst/>
          <a:ahLst/>
          <a:cxnLst/>
          <a:rect l="0" t="0" r="0" b="0"/>
          <a:pathLst>
            <a:path>
              <a:moveTo>
                <a:pt x="0" y="10355"/>
              </a:moveTo>
              <a:lnTo>
                <a:pt x="973181" y="103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798315" y="3241010"/>
        <a:ext cx="48659" cy="48659"/>
      </dsp:txXfrm>
    </dsp:sp>
    <dsp:sp modelId="{A0AFE1B9-65F6-4A20-91C5-BE59D7326D4B}">
      <dsp:nvSpPr>
        <dsp:cNvPr id="0" name=""/>
        <dsp:cNvSpPr/>
      </dsp:nvSpPr>
      <dsp:spPr>
        <a:xfrm>
          <a:off x="17259" y="2995435"/>
          <a:ext cx="2424790" cy="121259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Другие вопросы в области национальной экономики 2000,</a:t>
          </a:r>
          <a:r>
            <a:rPr lang="en-US" sz="1400" kern="1200" dirty="0" smtClean="0">
              <a:solidFill>
                <a:schemeClr val="tx1"/>
              </a:solidFill>
            </a:rPr>
            <a:t>0</a:t>
          </a:r>
          <a:r>
            <a:rPr lang="ru-RU" sz="1400" kern="1200" dirty="0" smtClean="0">
              <a:solidFill>
                <a:schemeClr val="tx1"/>
              </a:solidFill>
            </a:rPr>
            <a:t>    </a:t>
          </a:r>
          <a:endParaRPr lang="en-US" sz="14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  2,0</a:t>
          </a:r>
          <a:r>
            <a:rPr lang="en-US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%</a:t>
          </a:r>
          <a:r>
            <a:rPr lang="ru-RU" sz="1400" kern="1200" dirty="0" smtClean="0">
              <a:solidFill>
                <a:schemeClr val="tx1"/>
              </a:solidFill>
            </a:rPr>
            <a:t>                                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72361" y="3173015"/>
        <a:ext cx="1714586" cy="857435"/>
      </dsp:txXfrm>
    </dsp:sp>
    <dsp:sp modelId="{A66D5221-970B-4445-840E-B5F9B9F00C64}">
      <dsp:nvSpPr>
        <dsp:cNvPr id="0" name=""/>
        <dsp:cNvSpPr/>
      </dsp:nvSpPr>
      <dsp:spPr>
        <a:xfrm rot="1965654">
          <a:off x="5412962" y="3888389"/>
          <a:ext cx="1528201" cy="20710"/>
        </a:xfrm>
        <a:custGeom>
          <a:avLst/>
          <a:gdLst/>
          <a:ahLst/>
          <a:cxnLst/>
          <a:rect l="0" t="0" r="0" b="0"/>
          <a:pathLst>
            <a:path>
              <a:moveTo>
                <a:pt x="0" y="10355"/>
              </a:moveTo>
              <a:lnTo>
                <a:pt x="1528201" y="103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138858" y="3860540"/>
        <a:ext cx="76410" cy="76410"/>
      </dsp:txXfrm>
    </dsp:sp>
    <dsp:sp modelId="{105F8606-DAB3-4BBB-B4AB-E46982C1943A}">
      <dsp:nvSpPr>
        <dsp:cNvPr id="0" name=""/>
        <dsp:cNvSpPr/>
      </dsp:nvSpPr>
      <dsp:spPr>
        <a:xfrm>
          <a:off x="6457537" y="4019168"/>
          <a:ext cx="2686462" cy="184883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  <a:sp3d extrusionH="57150">
            <a:bevelT w="69850" h="38100" prst="cross"/>
          </a:sp3d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Дорожное хозяйство 3500,5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3,6%</a:t>
          </a:r>
        </a:p>
      </dsp:txBody>
      <dsp:txXfrm>
        <a:off x="6850960" y="4289923"/>
        <a:ext cx="1899616" cy="1307320"/>
      </dsp:txXfrm>
    </dsp:sp>
    <dsp:sp modelId="{7CFF6489-7698-4C3A-A70F-0AE84AC3A49F}">
      <dsp:nvSpPr>
        <dsp:cNvPr id="0" name=""/>
        <dsp:cNvSpPr/>
      </dsp:nvSpPr>
      <dsp:spPr>
        <a:xfrm rot="4240538">
          <a:off x="4613611" y="4039929"/>
          <a:ext cx="801847" cy="20710"/>
        </a:xfrm>
        <a:custGeom>
          <a:avLst/>
          <a:gdLst/>
          <a:ahLst/>
          <a:cxnLst/>
          <a:rect l="0" t="0" r="0" b="0"/>
          <a:pathLst>
            <a:path>
              <a:moveTo>
                <a:pt x="0" y="10355"/>
              </a:moveTo>
              <a:lnTo>
                <a:pt x="801847" y="103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94488" y="4030238"/>
        <a:ext cx="40092" cy="40092"/>
      </dsp:txXfrm>
    </dsp:sp>
    <dsp:sp modelId="{3E839AA4-737E-4084-8C05-9DEBC39AC8C9}">
      <dsp:nvSpPr>
        <dsp:cNvPr id="0" name=""/>
        <dsp:cNvSpPr/>
      </dsp:nvSpPr>
      <dsp:spPr>
        <a:xfrm>
          <a:off x="4190998" y="4409900"/>
          <a:ext cx="2445401" cy="155733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tx1"/>
              </a:solidFill>
            </a:rPr>
            <a:t>Защита населения и территории от чрезвычайных ситуаций, обеспечение пожарной безопасности и безопасности людей на водных объектах  230,0   </a:t>
          </a:r>
          <a:r>
            <a:rPr lang="en-US" sz="1050" kern="1200" dirty="0" smtClean="0">
              <a:solidFill>
                <a:schemeClr val="tx1"/>
              </a:solidFill>
            </a:rPr>
            <a:t>0.</a:t>
          </a:r>
          <a:r>
            <a:rPr lang="ru-RU" sz="1050" kern="1200" dirty="0" smtClean="0">
              <a:solidFill>
                <a:schemeClr val="tx1"/>
              </a:solidFill>
            </a:rPr>
            <a:t>2%</a:t>
          </a:r>
          <a:endParaRPr lang="ru-RU" sz="1050" kern="1200" dirty="0">
            <a:solidFill>
              <a:schemeClr val="tx1"/>
            </a:solidFill>
          </a:endParaRPr>
        </a:p>
      </dsp:txBody>
      <dsp:txXfrm>
        <a:off x="4549119" y="4637966"/>
        <a:ext cx="1729159" cy="1101199"/>
      </dsp:txXfrm>
    </dsp:sp>
    <dsp:sp modelId="{1267D033-F595-4DD4-BC2C-41002D61E72A}">
      <dsp:nvSpPr>
        <dsp:cNvPr id="0" name=""/>
        <dsp:cNvSpPr/>
      </dsp:nvSpPr>
      <dsp:spPr>
        <a:xfrm rot="8396376">
          <a:off x="2925146" y="3865400"/>
          <a:ext cx="1015893" cy="20710"/>
        </a:xfrm>
        <a:custGeom>
          <a:avLst/>
          <a:gdLst/>
          <a:ahLst/>
          <a:cxnLst/>
          <a:rect l="0" t="0" r="0" b="0"/>
          <a:pathLst>
            <a:path>
              <a:moveTo>
                <a:pt x="0" y="10355"/>
              </a:moveTo>
              <a:lnTo>
                <a:pt x="1015893" y="103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407696" y="3850358"/>
        <a:ext cx="50794" cy="50794"/>
      </dsp:txXfrm>
    </dsp:sp>
    <dsp:sp modelId="{CAB57963-A827-4EA0-B343-76E031495ACC}">
      <dsp:nvSpPr>
        <dsp:cNvPr id="0" name=""/>
        <dsp:cNvSpPr/>
      </dsp:nvSpPr>
      <dsp:spPr>
        <a:xfrm>
          <a:off x="0" y="4111387"/>
          <a:ext cx="4216786" cy="175661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Физкультура и спорт   185</a:t>
          </a:r>
          <a:r>
            <a:rPr lang="en-US" sz="1100" kern="1200" dirty="0" smtClean="0">
              <a:solidFill>
                <a:schemeClr val="tx1"/>
              </a:solidFill>
            </a:rPr>
            <a:t>.0</a:t>
          </a:r>
          <a:r>
            <a:rPr lang="ru-RU" sz="1100" kern="1200" dirty="0" smtClean="0">
              <a:solidFill>
                <a:schemeClr val="tx1"/>
              </a:solidFill>
            </a:rPr>
            <a:t>    0,1</a:t>
          </a:r>
          <a:r>
            <a:rPr lang="en-US" sz="1100" kern="1200" dirty="0" smtClean="0">
              <a:solidFill>
                <a:schemeClr val="tx1"/>
              </a:solidFill>
            </a:rPr>
            <a:t> </a:t>
          </a:r>
          <a:r>
            <a:rPr lang="ru-RU" sz="1100" kern="1200" dirty="0" smtClean="0">
              <a:solidFill>
                <a:schemeClr val="tx1"/>
              </a:solidFill>
            </a:rPr>
            <a:t>%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617534" y="4368637"/>
        <a:ext cx="2981718" cy="1242112"/>
      </dsp:txXfrm>
    </dsp:sp>
    <dsp:sp modelId="{0A13A58C-2A33-45F6-8256-CA2E8500A50E}">
      <dsp:nvSpPr>
        <dsp:cNvPr id="0" name=""/>
        <dsp:cNvSpPr/>
      </dsp:nvSpPr>
      <dsp:spPr>
        <a:xfrm rot="13120924">
          <a:off x="2043450" y="1613377"/>
          <a:ext cx="1967940" cy="20710"/>
        </a:xfrm>
        <a:custGeom>
          <a:avLst/>
          <a:gdLst/>
          <a:ahLst/>
          <a:cxnLst/>
          <a:rect l="0" t="0" r="0" b="0"/>
          <a:pathLst>
            <a:path>
              <a:moveTo>
                <a:pt x="0" y="10355"/>
              </a:moveTo>
              <a:lnTo>
                <a:pt x="1967940" y="103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800000">
        <a:off x="2978221" y="1574534"/>
        <a:ext cx="98397" cy="98397"/>
      </dsp:txXfrm>
    </dsp:sp>
    <dsp:sp modelId="{C632C36E-B2AC-4C67-AD66-C95772A8F290}">
      <dsp:nvSpPr>
        <dsp:cNvPr id="0" name=""/>
        <dsp:cNvSpPr/>
      </dsp:nvSpPr>
      <dsp:spPr>
        <a:xfrm>
          <a:off x="152396" y="592"/>
          <a:ext cx="3009525" cy="105211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Развитие муниципального управления  и муниципальной службы  13564,9</a:t>
          </a:r>
          <a:endParaRPr lang="ru-RU" sz="12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14,0%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593131" y="154671"/>
        <a:ext cx="2128055" cy="743958"/>
      </dsp:txXfrm>
    </dsp:sp>
    <dsp:sp modelId="{11168675-3C8D-4B47-A95E-4D23994CD60D}">
      <dsp:nvSpPr>
        <dsp:cNvPr id="0" name=""/>
        <dsp:cNvSpPr/>
      </dsp:nvSpPr>
      <dsp:spPr>
        <a:xfrm rot="11101376">
          <a:off x="2604240" y="2729617"/>
          <a:ext cx="625813" cy="20710"/>
        </a:xfrm>
        <a:custGeom>
          <a:avLst/>
          <a:gdLst/>
          <a:ahLst/>
          <a:cxnLst/>
          <a:rect l="0" t="0" r="0" b="0"/>
          <a:pathLst>
            <a:path>
              <a:moveTo>
                <a:pt x="0" y="10355"/>
              </a:moveTo>
              <a:lnTo>
                <a:pt x="625813" y="103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901501" y="2724327"/>
        <a:ext cx="31290" cy="31290"/>
      </dsp:txXfrm>
    </dsp:sp>
    <dsp:sp modelId="{DAFD9D92-4A86-4F7B-983B-7180E2C734C5}">
      <dsp:nvSpPr>
        <dsp:cNvPr id="0" name=""/>
        <dsp:cNvSpPr/>
      </dsp:nvSpPr>
      <dsp:spPr>
        <a:xfrm>
          <a:off x="0" y="2058002"/>
          <a:ext cx="2634572" cy="108271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Национальная оборона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271,6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0,2%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85824" y="2216561"/>
        <a:ext cx="1862924" cy="765593"/>
      </dsp:txXfrm>
    </dsp:sp>
    <dsp:sp modelId="{04221BC5-631D-4F6D-93BB-CECFF0EEE463}">
      <dsp:nvSpPr>
        <dsp:cNvPr id="0" name=""/>
        <dsp:cNvSpPr/>
      </dsp:nvSpPr>
      <dsp:spPr>
        <a:xfrm rot="12155191">
          <a:off x="2416779" y="2196677"/>
          <a:ext cx="1104250" cy="20710"/>
        </a:xfrm>
        <a:custGeom>
          <a:avLst/>
          <a:gdLst/>
          <a:ahLst/>
          <a:cxnLst/>
          <a:rect l="0" t="0" r="0" b="0"/>
          <a:pathLst>
            <a:path>
              <a:moveTo>
                <a:pt x="0" y="10355"/>
              </a:moveTo>
              <a:lnTo>
                <a:pt x="1104250" y="103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941298" y="2179426"/>
        <a:ext cx="55212" cy="55212"/>
      </dsp:txXfrm>
    </dsp:sp>
    <dsp:sp modelId="{805168F4-ADF3-4F6B-AE46-06ED0F2E6B84}">
      <dsp:nvSpPr>
        <dsp:cNvPr id="0" name=""/>
        <dsp:cNvSpPr/>
      </dsp:nvSpPr>
      <dsp:spPr>
        <a:xfrm>
          <a:off x="0" y="1067401"/>
          <a:ext cx="2987820" cy="105211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Социальная поддержка граждан 2000,0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2,1%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37556" y="1221480"/>
        <a:ext cx="2112708" cy="743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FFFDC3-3C92-42B3-80CF-C98C44203831}" type="datetimeFigureOut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0D3F40-4EBD-4C97-9474-22F2E1C9446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AEAC8B4-E88E-410F-A83A-239D7CF4B626}" type="slidenum">
              <a:rPr lang="ru-RU" altLang="ru-RU"/>
              <a:pPr eaLnBrk="1" hangingPunct="1"/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A4039-6012-4FD3-ACA9-6D2BE4AD9A0F}" type="datetimeFigureOut">
              <a:rPr lang="en-US"/>
              <a:pPr>
                <a:defRPr/>
              </a:pPr>
              <a:t>2/25/2021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A3E1A-1034-4D34-9A67-618D944796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568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5" name="bk object 17"/>
          <p:cNvSpPr>
            <a:spLocks/>
          </p:cNvSpPr>
          <p:nvPr/>
        </p:nvSpPr>
        <p:spPr bwMode="auto">
          <a:xfrm>
            <a:off x="500063" y="5945188"/>
            <a:ext cx="4897437" cy="912812"/>
          </a:xfrm>
          <a:custGeom>
            <a:avLst/>
            <a:gdLst>
              <a:gd name="T0" fmla="*/ 85690 w 4897755"/>
              <a:gd name="T1" fmla="*/ 21330 h 913129"/>
              <a:gd name="T2" fmla="*/ 3635758 w 4897755"/>
              <a:gd name="T3" fmla="*/ 911796 h 913129"/>
              <a:gd name="T4" fmla="*/ 4896133 w 4897755"/>
              <a:gd name="T5" fmla="*/ 911796 h 913129"/>
              <a:gd name="T6" fmla="*/ 85690 w 4897755"/>
              <a:gd name="T7" fmla="*/ 21330 h 913129"/>
              <a:gd name="T8" fmla="*/ 660 w 4897755"/>
              <a:gd name="T9" fmla="*/ 0 h 913129"/>
              <a:gd name="T10" fmla="*/ 0 w 4897755"/>
              <a:gd name="T11" fmla="*/ 5465 h 913129"/>
              <a:gd name="T12" fmla="*/ 85690 w 4897755"/>
              <a:gd name="T13" fmla="*/ 21330 h 913129"/>
              <a:gd name="T14" fmla="*/ 660 w 4897755"/>
              <a:gd name="T15" fmla="*/ 0 h 9131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897755" h="913129">
                <a:moveTo>
                  <a:pt x="85714" y="21358"/>
                </a:moveTo>
                <a:lnTo>
                  <a:pt x="3636702" y="913064"/>
                </a:lnTo>
                <a:lnTo>
                  <a:pt x="4897405" y="913064"/>
                </a:lnTo>
                <a:lnTo>
                  <a:pt x="85714" y="21358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73"/>
                </a:lnTo>
                <a:lnTo>
                  <a:pt x="85714" y="21358"/>
                </a:lnTo>
                <a:lnTo>
                  <a:pt x="660" y="0"/>
                </a:lnTo>
                <a:close/>
              </a:path>
            </a:pathLst>
          </a:custGeom>
          <a:solidFill>
            <a:srgbClr val="B3CAB5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bk object 18"/>
          <p:cNvSpPr>
            <a:spLocks/>
          </p:cNvSpPr>
          <p:nvPr/>
        </p:nvSpPr>
        <p:spPr bwMode="auto">
          <a:xfrm>
            <a:off x="485775" y="5938838"/>
            <a:ext cx="3651250" cy="919162"/>
          </a:xfrm>
          <a:custGeom>
            <a:avLst/>
            <a:gdLst>
              <a:gd name="T0" fmla="*/ 0 w 3651885"/>
              <a:gd name="T1" fmla="*/ 0 h 919479"/>
              <a:gd name="T2" fmla="*/ 7920 w 3651885"/>
              <a:gd name="T3" fmla="*/ 6341 h 919479"/>
              <a:gd name="T4" fmla="*/ 2866874 w 3651885"/>
              <a:gd name="T5" fmla="*/ 917715 h 919479"/>
              <a:gd name="T6" fmla="*/ 3649345 w 3651885"/>
              <a:gd name="T7" fmla="*/ 917715 h 919479"/>
              <a:gd name="T8" fmla="*/ 0 w 3651885"/>
              <a:gd name="T9" fmla="*/ 0 h 919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70" y="918983"/>
                </a:lnTo>
                <a:lnTo>
                  <a:pt x="3651885" y="9189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7" name="bk object 19"/>
          <p:cNvSpPr>
            <a:spLocks noChangeArrowheads="1"/>
          </p:cNvSpPr>
          <p:nvPr/>
        </p:nvSpPr>
        <p:spPr bwMode="auto">
          <a:xfrm>
            <a:off x="0" y="5789613"/>
            <a:ext cx="3398838" cy="106838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8" name="bk object 20"/>
          <p:cNvSpPr>
            <a:spLocks noChangeArrowheads="1"/>
          </p:cNvSpPr>
          <p:nvPr/>
        </p:nvSpPr>
        <p:spPr bwMode="auto">
          <a:xfrm>
            <a:off x="0" y="5783263"/>
            <a:ext cx="3373438" cy="1074737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3560EF-78C4-451A-8AB7-67B4E4584F34}" type="datetimeFigureOut">
              <a:rPr lang="en-US"/>
              <a:pPr>
                <a:defRPr/>
              </a:pPr>
              <a:t>2/25/2021</a:t>
            </a:fld>
            <a:endParaRPr lang="en-US"/>
          </a:p>
        </p:txBody>
      </p:sp>
      <p:sp>
        <p:nvSpPr>
          <p:cNvPr id="11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20B8D-BB01-4387-ABBD-B5BAF1ECE1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0295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4D49A-9A07-4A4A-BB3F-3AEA5761A9C6}" type="datetimeFigureOut">
              <a:rPr lang="en-US"/>
              <a:pPr>
                <a:defRPr/>
              </a:pPr>
              <a:t>2/25/2021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DC125-BDD8-43BC-9A8F-8F55AEEE85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239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4" name="bk object 17"/>
          <p:cNvSpPr>
            <a:spLocks/>
          </p:cNvSpPr>
          <p:nvPr/>
        </p:nvSpPr>
        <p:spPr bwMode="auto">
          <a:xfrm>
            <a:off x="500063" y="5945188"/>
            <a:ext cx="4897437" cy="912812"/>
          </a:xfrm>
          <a:custGeom>
            <a:avLst/>
            <a:gdLst>
              <a:gd name="T0" fmla="*/ 85690 w 4897755"/>
              <a:gd name="T1" fmla="*/ 21330 h 913129"/>
              <a:gd name="T2" fmla="*/ 3635758 w 4897755"/>
              <a:gd name="T3" fmla="*/ 911796 h 913129"/>
              <a:gd name="T4" fmla="*/ 4896133 w 4897755"/>
              <a:gd name="T5" fmla="*/ 911796 h 913129"/>
              <a:gd name="T6" fmla="*/ 85690 w 4897755"/>
              <a:gd name="T7" fmla="*/ 21330 h 913129"/>
              <a:gd name="T8" fmla="*/ 660 w 4897755"/>
              <a:gd name="T9" fmla="*/ 0 h 913129"/>
              <a:gd name="T10" fmla="*/ 0 w 4897755"/>
              <a:gd name="T11" fmla="*/ 5465 h 913129"/>
              <a:gd name="T12" fmla="*/ 85690 w 4897755"/>
              <a:gd name="T13" fmla="*/ 21330 h 913129"/>
              <a:gd name="T14" fmla="*/ 660 w 4897755"/>
              <a:gd name="T15" fmla="*/ 0 h 9131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897755" h="913129">
                <a:moveTo>
                  <a:pt x="85714" y="21358"/>
                </a:moveTo>
                <a:lnTo>
                  <a:pt x="3636702" y="913064"/>
                </a:lnTo>
                <a:lnTo>
                  <a:pt x="4897405" y="913064"/>
                </a:lnTo>
                <a:lnTo>
                  <a:pt x="85714" y="21358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73"/>
                </a:lnTo>
                <a:lnTo>
                  <a:pt x="85714" y="21358"/>
                </a:lnTo>
                <a:lnTo>
                  <a:pt x="660" y="0"/>
                </a:lnTo>
                <a:close/>
              </a:path>
            </a:pathLst>
          </a:custGeom>
          <a:solidFill>
            <a:srgbClr val="B3CAB5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" name="bk object 18"/>
          <p:cNvSpPr>
            <a:spLocks/>
          </p:cNvSpPr>
          <p:nvPr/>
        </p:nvSpPr>
        <p:spPr bwMode="auto">
          <a:xfrm>
            <a:off x="485775" y="5938838"/>
            <a:ext cx="3651250" cy="919162"/>
          </a:xfrm>
          <a:custGeom>
            <a:avLst/>
            <a:gdLst>
              <a:gd name="T0" fmla="*/ 0 w 3651885"/>
              <a:gd name="T1" fmla="*/ 0 h 919479"/>
              <a:gd name="T2" fmla="*/ 7920 w 3651885"/>
              <a:gd name="T3" fmla="*/ 6341 h 919479"/>
              <a:gd name="T4" fmla="*/ 2866874 w 3651885"/>
              <a:gd name="T5" fmla="*/ 917715 h 919479"/>
              <a:gd name="T6" fmla="*/ 3649345 w 3651885"/>
              <a:gd name="T7" fmla="*/ 917715 h 919479"/>
              <a:gd name="T8" fmla="*/ 0 w 3651885"/>
              <a:gd name="T9" fmla="*/ 0 h 919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70" y="918983"/>
                </a:lnTo>
                <a:lnTo>
                  <a:pt x="3651885" y="9189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bk object 19"/>
          <p:cNvSpPr>
            <a:spLocks noChangeArrowheads="1"/>
          </p:cNvSpPr>
          <p:nvPr/>
        </p:nvSpPr>
        <p:spPr bwMode="auto">
          <a:xfrm>
            <a:off x="0" y="5789613"/>
            <a:ext cx="3398838" cy="106838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7" name="bk object 20"/>
          <p:cNvSpPr>
            <a:spLocks noChangeArrowheads="1"/>
          </p:cNvSpPr>
          <p:nvPr/>
        </p:nvSpPr>
        <p:spPr bwMode="auto">
          <a:xfrm>
            <a:off x="0" y="5783263"/>
            <a:ext cx="3373438" cy="1074737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8" name="bk object 21"/>
          <p:cNvSpPr>
            <a:spLocks noChangeArrowheads="1"/>
          </p:cNvSpPr>
          <p:nvPr/>
        </p:nvSpPr>
        <p:spPr bwMode="auto">
          <a:xfrm>
            <a:off x="858838" y="1760538"/>
            <a:ext cx="2913062" cy="5097462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9" name="bk object 22"/>
          <p:cNvSpPr>
            <a:spLocks noChangeArrowheads="1"/>
          </p:cNvSpPr>
          <p:nvPr/>
        </p:nvSpPr>
        <p:spPr bwMode="auto">
          <a:xfrm>
            <a:off x="2560638" y="4292600"/>
            <a:ext cx="946150" cy="121602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10" name="bk object 23"/>
          <p:cNvSpPr>
            <a:spLocks noChangeArrowheads="1"/>
          </p:cNvSpPr>
          <p:nvPr/>
        </p:nvSpPr>
        <p:spPr bwMode="auto">
          <a:xfrm>
            <a:off x="3076575" y="4956175"/>
            <a:ext cx="942975" cy="1211263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11" name="bk object 24"/>
          <p:cNvSpPr>
            <a:spLocks noChangeArrowheads="1"/>
          </p:cNvSpPr>
          <p:nvPr/>
        </p:nvSpPr>
        <p:spPr bwMode="auto">
          <a:xfrm>
            <a:off x="1504950" y="2908300"/>
            <a:ext cx="946150" cy="1206500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12" name="bk object 25"/>
          <p:cNvSpPr>
            <a:spLocks noChangeArrowheads="1"/>
          </p:cNvSpPr>
          <p:nvPr/>
        </p:nvSpPr>
        <p:spPr bwMode="auto">
          <a:xfrm>
            <a:off x="1998663" y="3557588"/>
            <a:ext cx="946150" cy="1216025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13" name="bk object 26"/>
          <p:cNvSpPr>
            <a:spLocks noChangeArrowheads="1"/>
          </p:cNvSpPr>
          <p:nvPr/>
        </p:nvSpPr>
        <p:spPr bwMode="auto">
          <a:xfrm>
            <a:off x="566738" y="1573213"/>
            <a:ext cx="946150" cy="1216025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14" name="bk object 27"/>
          <p:cNvSpPr>
            <a:spLocks noChangeArrowheads="1"/>
          </p:cNvSpPr>
          <p:nvPr/>
        </p:nvSpPr>
        <p:spPr bwMode="auto">
          <a:xfrm>
            <a:off x="1074738" y="2263775"/>
            <a:ext cx="941387" cy="1216025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15" name="bk object 28"/>
          <p:cNvSpPr>
            <a:spLocks noChangeArrowheads="1"/>
          </p:cNvSpPr>
          <p:nvPr/>
        </p:nvSpPr>
        <p:spPr bwMode="auto">
          <a:xfrm>
            <a:off x="438150" y="2093913"/>
            <a:ext cx="2862263" cy="3716337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16" name="bk object 29"/>
          <p:cNvSpPr>
            <a:spLocks noChangeArrowheads="1"/>
          </p:cNvSpPr>
          <p:nvPr/>
        </p:nvSpPr>
        <p:spPr bwMode="auto">
          <a:xfrm>
            <a:off x="247650" y="4763"/>
            <a:ext cx="8645525" cy="649287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17" name="bk object 30"/>
          <p:cNvSpPr>
            <a:spLocks noChangeArrowheads="1"/>
          </p:cNvSpPr>
          <p:nvPr/>
        </p:nvSpPr>
        <p:spPr bwMode="auto">
          <a:xfrm>
            <a:off x="1031875" y="203200"/>
            <a:ext cx="3306763" cy="244475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18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9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8A8C2B-2F5D-47F4-917C-A64C93B3E79D}" type="datetimeFigureOut">
              <a:rPr lang="en-US"/>
              <a:pPr>
                <a:defRPr/>
              </a:pPr>
              <a:t>2/25/2021</a:t>
            </a:fld>
            <a:endParaRPr lang="en-US"/>
          </a:p>
        </p:txBody>
      </p:sp>
      <p:sp>
        <p:nvSpPr>
          <p:cNvPr id="20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D3023-CCAB-4711-80CB-D714875207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409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D6F6F-30AE-405C-9361-B0A42ECDAF95}" type="datetimeFigureOut">
              <a:rPr lang="en-US"/>
              <a:pPr>
                <a:defRPr/>
              </a:pPr>
              <a:t>2/25/2021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82123-82A9-43AC-AE26-0CA40A9EF7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364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25.02.2021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408E4-87CC-43B1-813F-0968EA9B8B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639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558800" y="825500"/>
            <a:ext cx="14732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2079625" y="2600325"/>
            <a:ext cx="498475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0F760F-97A4-4205-8E7B-1CFA3586AAEC}" type="datetimeFigureOut">
              <a:rPr lang="en-US"/>
              <a:pPr>
                <a:defRPr/>
              </a:pPr>
              <a:t>2/25/2021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6378575"/>
            <a:ext cx="2103437" cy="3429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E3FBAAC-2FD5-42CB-A9D5-72B4CB43A1D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9" r:id="rId2"/>
    <p:sldLayoutId id="2147483777" r:id="rId3"/>
    <p:sldLayoutId id="2147483780" r:id="rId4"/>
    <p:sldLayoutId id="2147483778" r:id="rId5"/>
    <p:sldLayoutId id="2147483781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usaninoss@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11" Type="http://schemas.openxmlformats.org/officeDocument/2006/relationships/image" Target="../media/image13.png"/><Relationship Id="rId5" Type="http://schemas.openxmlformats.org/officeDocument/2006/relationships/image" Target="../media/image34.png"/><Relationship Id="rId15" Type="http://schemas.openxmlformats.org/officeDocument/2006/relationships/image" Target="../media/image42.png"/><Relationship Id="rId10" Type="http://schemas.openxmlformats.org/officeDocument/2006/relationships/image" Target="../media/image12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9" Type="http://schemas.openxmlformats.org/officeDocument/2006/relationships/image" Target="../media/image79.png"/><Relationship Id="rId21" Type="http://schemas.openxmlformats.org/officeDocument/2006/relationships/image" Target="../media/image61.png"/><Relationship Id="rId34" Type="http://schemas.openxmlformats.org/officeDocument/2006/relationships/image" Target="../media/image74.png"/><Relationship Id="rId42" Type="http://schemas.openxmlformats.org/officeDocument/2006/relationships/image" Target="../media/image82.png"/><Relationship Id="rId47" Type="http://schemas.openxmlformats.org/officeDocument/2006/relationships/image" Target="../media/image87.png"/><Relationship Id="rId50" Type="http://schemas.openxmlformats.org/officeDocument/2006/relationships/image" Target="../media/image90.png"/><Relationship Id="rId55" Type="http://schemas.openxmlformats.org/officeDocument/2006/relationships/image" Target="../media/image95.png"/><Relationship Id="rId7" Type="http://schemas.openxmlformats.org/officeDocument/2006/relationships/image" Target="../media/image48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33" Type="http://schemas.openxmlformats.org/officeDocument/2006/relationships/image" Target="../media/image73.png"/><Relationship Id="rId38" Type="http://schemas.openxmlformats.org/officeDocument/2006/relationships/image" Target="../media/image78.png"/><Relationship Id="rId46" Type="http://schemas.openxmlformats.org/officeDocument/2006/relationships/image" Target="../media/image86.png"/><Relationship Id="rId59" Type="http://schemas.openxmlformats.org/officeDocument/2006/relationships/image" Target="../media/image99.png"/><Relationship Id="rId2" Type="http://schemas.openxmlformats.org/officeDocument/2006/relationships/image" Target="../media/image2.png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29" Type="http://schemas.openxmlformats.org/officeDocument/2006/relationships/image" Target="../media/image69.png"/><Relationship Id="rId41" Type="http://schemas.openxmlformats.org/officeDocument/2006/relationships/image" Target="../media/image81.png"/><Relationship Id="rId54" Type="http://schemas.openxmlformats.org/officeDocument/2006/relationships/image" Target="../media/image9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11" Type="http://schemas.openxmlformats.org/officeDocument/2006/relationships/image" Target="../media/image51.png"/><Relationship Id="rId24" Type="http://schemas.openxmlformats.org/officeDocument/2006/relationships/image" Target="../media/image64.png"/><Relationship Id="rId32" Type="http://schemas.openxmlformats.org/officeDocument/2006/relationships/image" Target="../media/image72.png"/><Relationship Id="rId37" Type="http://schemas.openxmlformats.org/officeDocument/2006/relationships/image" Target="../media/image77.png"/><Relationship Id="rId40" Type="http://schemas.openxmlformats.org/officeDocument/2006/relationships/image" Target="../media/image80.png"/><Relationship Id="rId45" Type="http://schemas.openxmlformats.org/officeDocument/2006/relationships/image" Target="../media/image85.png"/><Relationship Id="rId53" Type="http://schemas.openxmlformats.org/officeDocument/2006/relationships/image" Target="../media/image93.png"/><Relationship Id="rId58" Type="http://schemas.openxmlformats.org/officeDocument/2006/relationships/image" Target="../media/image98.png"/><Relationship Id="rId5" Type="http://schemas.openxmlformats.org/officeDocument/2006/relationships/image" Target="../media/image46.png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28" Type="http://schemas.openxmlformats.org/officeDocument/2006/relationships/image" Target="../media/image68.png"/><Relationship Id="rId36" Type="http://schemas.openxmlformats.org/officeDocument/2006/relationships/image" Target="../media/image76.png"/><Relationship Id="rId49" Type="http://schemas.openxmlformats.org/officeDocument/2006/relationships/image" Target="../media/image89.png"/><Relationship Id="rId57" Type="http://schemas.openxmlformats.org/officeDocument/2006/relationships/image" Target="../media/image97.png"/><Relationship Id="rId10" Type="http://schemas.openxmlformats.org/officeDocument/2006/relationships/image" Target="../media/image12.png"/><Relationship Id="rId19" Type="http://schemas.openxmlformats.org/officeDocument/2006/relationships/image" Target="../media/image59.png"/><Relationship Id="rId31" Type="http://schemas.openxmlformats.org/officeDocument/2006/relationships/image" Target="../media/image71.png"/><Relationship Id="rId44" Type="http://schemas.openxmlformats.org/officeDocument/2006/relationships/image" Target="../media/image84.png"/><Relationship Id="rId52" Type="http://schemas.openxmlformats.org/officeDocument/2006/relationships/image" Target="../media/image92.png"/><Relationship Id="rId60" Type="http://schemas.openxmlformats.org/officeDocument/2006/relationships/image" Target="../media/image10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Relationship Id="rId27" Type="http://schemas.openxmlformats.org/officeDocument/2006/relationships/image" Target="../media/image67.png"/><Relationship Id="rId30" Type="http://schemas.openxmlformats.org/officeDocument/2006/relationships/image" Target="../media/image70.png"/><Relationship Id="rId35" Type="http://schemas.openxmlformats.org/officeDocument/2006/relationships/image" Target="../media/image75.png"/><Relationship Id="rId43" Type="http://schemas.openxmlformats.org/officeDocument/2006/relationships/image" Target="../media/image83.png"/><Relationship Id="rId48" Type="http://schemas.openxmlformats.org/officeDocument/2006/relationships/image" Target="../media/image88.png"/><Relationship Id="rId56" Type="http://schemas.openxmlformats.org/officeDocument/2006/relationships/image" Target="../media/image96.png"/><Relationship Id="rId8" Type="http://schemas.openxmlformats.org/officeDocument/2006/relationships/image" Target="../media/image49.png"/><Relationship Id="rId51" Type="http://schemas.openxmlformats.org/officeDocument/2006/relationships/image" Target="../media/image91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26" Type="http://schemas.openxmlformats.org/officeDocument/2006/relationships/image" Target="../media/image134.png"/><Relationship Id="rId3" Type="http://schemas.openxmlformats.org/officeDocument/2006/relationships/image" Target="../media/image15.png"/><Relationship Id="rId21" Type="http://schemas.openxmlformats.org/officeDocument/2006/relationships/image" Target="../media/image129.png"/><Relationship Id="rId34" Type="http://schemas.openxmlformats.org/officeDocument/2006/relationships/image" Target="../media/image142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25" Type="http://schemas.openxmlformats.org/officeDocument/2006/relationships/image" Target="../media/image133.png"/><Relationship Id="rId33" Type="http://schemas.openxmlformats.org/officeDocument/2006/relationships/image" Target="../media/image141.png"/><Relationship Id="rId2" Type="http://schemas.openxmlformats.org/officeDocument/2006/relationships/image" Target="../media/image14.png"/><Relationship Id="rId16" Type="http://schemas.openxmlformats.org/officeDocument/2006/relationships/image" Target="../media/image124.png"/><Relationship Id="rId20" Type="http://schemas.openxmlformats.org/officeDocument/2006/relationships/image" Target="../media/image128.png"/><Relationship Id="rId29" Type="http://schemas.openxmlformats.org/officeDocument/2006/relationships/image" Target="../media/image1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24" Type="http://schemas.openxmlformats.org/officeDocument/2006/relationships/image" Target="../media/image132.png"/><Relationship Id="rId32" Type="http://schemas.openxmlformats.org/officeDocument/2006/relationships/image" Target="../media/image140.png"/><Relationship Id="rId5" Type="http://schemas.openxmlformats.org/officeDocument/2006/relationships/image" Target="../media/image113.png"/><Relationship Id="rId15" Type="http://schemas.openxmlformats.org/officeDocument/2006/relationships/image" Target="../media/image123.png"/><Relationship Id="rId23" Type="http://schemas.openxmlformats.org/officeDocument/2006/relationships/image" Target="../media/image131.png"/><Relationship Id="rId28" Type="http://schemas.openxmlformats.org/officeDocument/2006/relationships/image" Target="../media/image136.png"/><Relationship Id="rId10" Type="http://schemas.openxmlformats.org/officeDocument/2006/relationships/image" Target="../media/image118.png"/><Relationship Id="rId19" Type="http://schemas.openxmlformats.org/officeDocument/2006/relationships/image" Target="../media/image127.png"/><Relationship Id="rId31" Type="http://schemas.openxmlformats.org/officeDocument/2006/relationships/image" Target="../media/image139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Relationship Id="rId22" Type="http://schemas.openxmlformats.org/officeDocument/2006/relationships/image" Target="../media/image130.png"/><Relationship Id="rId27" Type="http://schemas.openxmlformats.org/officeDocument/2006/relationships/image" Target="../media/image135.png"/><Relationship Id="rId30" Type="http://schemas.openxmlformats.org/officeDocument/2006/relationships/image" Target="../media/image138.png"/><Relationship Id="rId35" Type="http://schemas.openxmlformats.org/officeDocument/2006/relationships/image" Target="../media/image1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2"/>
          <p:cNvSpPr>
            <a:spLocks/>
          </p:cNvSpPr>
          <p:nvPr/>
        </p:nvSpPr>
        <p:spPr bwMode="auto">
          <a:xfrm>
            <a:off x="1687513" y="4953000"/>
            <a:ext cx="7456487" cy="488950"/>
          </a:xfrm>
          <a:custGeom>
            <a:avLst/>
            <a:gdLst>
              <a:gd name="T0" fmla="*/ 7452275 w 7456805"/>
              <a:gd name="T1" fmla="*/ 0 h 488314"/>
              <a:gd name="T2" fmla="*/ 0 w 7456805"/>
              <a:gd name="T3" fmla="*/ 294891 h 488314"/>
              <a:gd name="T4" fmla="*/ 7452275 w 7456805"/>
              <a:gd name="T5" fmla="*/ 496518 h 488314"/>
              <a:gd name="T6" fmla="*/ 7452275 w 7456805"/>
              <a:gd name="T7" fmla="*/ 0 h 488314"/>
              <a:gd name="T8" fmla="*/ 0 60000 65536"/>
              <a:gd name="T9" fmla="*/ 0 60000 65536"/>
              <a:gd name="T10" fmla="*/ 0 60000 65536"/>
              <a:gd name="T11" fmla="*/ 0 60000 65536"/>
              <a:gd name="T12" fmla="*/ 0 w 7456805"/>
              <a:gd name="T13" fmla="*/ 0 h 488314"/>
              <a:gd name="T14" fmla="*/ 7456805 w 7456805"/>
              <a:gd name="T15" fmla="*/ 488314 h 4883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56805" h="488314">
                <a:moveTo>
                  <a:pt x="7456424" y="0"/>
                </a:moveTo>
                <a:lnTo>
                  <a:pt x="0" y="289941"/>
                </a:lnTo>
                <a:lnTo>
                  <a:pt x="7456424" y="488188"/>
                </a:lnTo>
                <a:lnTo>
                  <a:pt x="7456424" y="0"/>
                </a:lnTo>
                <a:close/>
              </a:path>
            </a:pathLst>
          </a:custGeom>
          <a:solidFill>
            <a:srgbClr val="B3CAB5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3" name="object 3"/>
          <p:cNvSpPr>
            <a:spLocks/>
          </p:cNvSpPr>
          <p:nvPr/>
        </p:nvSpPr>
        <p:spPr bwMode="auto">
          <a:xfrm>
            <a:off x="111125" y="5237163"/>
            <a:ext cx="9032875" cy="788987"/>
          </a:xfrm>
          <a:custGeom>
            <a:avLst/>
            <a:gdLst>
              <a:gd name="T0" fmla="*/ 9032651 w 9032875"/>
              <a:gd name="T1" fmla="*/ 0 h 788670"/>
              <a:gd name="T2" fmla="*/ 0 w 9032875"/>
              <a:gd name="T3" fmla="*/ 0 h 788670"/>
              <a:gd name="T4" fmla="*/ 9032651 w 9032875"/>
              <a:gd name="T5" fmla="*/ 792800 h 788670"/>
              <a:gd name="T6" fmla="*/ 9032651 w 9032875"/>
              <a:gd name="T7" fmla="*/ 0 h 788670"/>
              <a:gd name="T8" fmla="*/ 0 60000 65536"/>
              <a:gd name="T9" fmla="*/ 0 60000 65536"/>
              <a:gd name="T10" fmla="*/ 0 60000 65536"/>
              <a:gd name="T11" fmla="*/ 0 60000 65536"/>
              <a:gd name="T12" fmla="*/ 0 w 9032875"/>
              <a:gd name="T13" fmla="*/ 0 h 788670"/>
              <a:gd name="T14" fmla="*/ 9032875 w 9032875"/>
              <a:gd name="T15" fmla="*/ 788670 h 7886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32875" h="788670">
                <a:moveTo>
                  <a:pt x="9032652" y="0"/>
                </a:moveTo>
                <a:lnTo>
                  <a:pt x="0" y="0"/>
                </a:lnTo>
                <a:lnTo>
                  <a:pt x="9032652" y="788669"/>
                </a:lnTo>
                <a:lnTo>
                  <a:pt x="903265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4" name="object 4"/>
          <p:cNvSpPr>
            <a:spLocks noChangeArrowheads="1"/>
          </p:cNvSpPr>
          <p:nvPr/>
        </p:nvSpPr>
        <p:spPr bwMode="auto">
          <a:xfrm>
            <a:off x="0" y="4999038"/>
            <a:ext cx="9144000" cy="18589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5125" name="object 5"/>
          <p:cNvSpPr>
            <a:spLocks noChangeArrowheads="1"/>
          </p:cNvSpPr>
          <p:nvPr/>
        </p:nvSpPr>
        <p:spPr bwMode="auto">
          <a:xfrm>
            <a:off x="0" y="4991100"/>
            <a:ext cx="9144000" cy="8032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4102" name="object 6"/>
          <p:cNvSpPr>
            <a:spLocks noChangeArrowheads="1"/>
          </p:cNvSpPr>
          <p:nvPr/>
        </p:nvSpPr>
        <p:spPr bwMode="auto">
          <a:xfrm>
            <a:off x="609600" y="609600"/>
            <a:ext cx="7986713" cy="29987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Бюджет для граждан</a:t>
            </a:r>
          </a:p>
          <a:p>
            <a:pPr algn="ctr">
              <a:defRPr/>
            </a:pPr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 проекту решения </a:t>
            </a:r>
          </a:p>
          <a:p>
            <a:pPr algn="ctr">
              <a:defRPr/>
            </a:pPr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 бюджете на </a:t>
            </a:r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2021 </a:t>
            </a:r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год</a:t>
            </a:r>
          </a:p>
          <a:p>
            <a:pPr algn="ctr">
              <a:defRPr/>
            </a:pPr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 плановый период </a:t>
            </a:r>
          </a:p>
          <a:p>
            <a:pPr algn="ctr">
              <a:defRPr/>
            </a:pPr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2022-2023 </a:t>
            </a:r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годы </a:t>
            </a:r>
          </a:p>
          <a:p>
            <a:pPr>
              <a:defRPr/>
            </a:pP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>
              <a:defRPr/>
            </a:pP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800" y="3733800"/>
            <a:ext cx="80772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МУНИЦИПАЛЬНОЕ ОБРАЗОВАНИЕ КЛОПИЦКОЕ СЕЛЬСКОЕ ПОСЕЛЕНИЕ ВОЛОСОВСКОГО МУНИЦИПАЛЬНОГО РАЙОНА ЛЕНИНГРАДСКОЙ ОБЛАСТИ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>
            <a:graphicFrameLocks/>
          </p:cNvGraphicFramePr>
          <p:nvPr/>
        </p:nvGraphicFramePr>
        <p:xfrm>
          <a:off x="0" y="990000"/>
          <a:ext cx="9144000" cy="586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4" name="Заголовок 43"/>
          <p:cNvSpPr>
            <a:spLocks noGrp="1"/>
          </p:cNvSpPr>
          <p:nvPr>
            <p:ph type="title"/>
          </p:nvPr>
        </p:nvSpPr>
        <p:spPr>
          <a:xfrm>
            <a:off x="214282" y="692696"/>
            <a:ext cx="8928602" cy="307412"/>
          </a:xfr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проекта бюджета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Клопицкого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на 2021год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Клопицкого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Волосовского муниципального  района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ject 2"/>
          <p:cNvSpPr>
            <a:spLocks noChangeArrowheads="1"/>
          </p:cNvSpPr>
          <p:nvPr/>
        </p:nvSpPr>
        <p:spPr bwMode="auto">
          <a:xfrm>
            <a:off x="479425" y="150813"/>
            <a:ext cx="8294688" cy="10064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5363" name="object 3"/>
          <p:cNvSpPr>
            <a:spLocks noGrp="1"/>
          </p:cNvSpPr>
          <p:nvPr>
            <p:ph type="title"/>
          </p:nvPr>
        </p:nvSpPr>
        <p:spPr>
          <a:xfrm>
            <a:off x="3548063" y="420688"/>
            <a:ext cx="2165350" cy="360362"/>
          </a:xfrm>
        </p:spPr>
        <p:txBody>
          <a:bodyPr tIns="12065"/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2200" smtClean="0">
                <a:solidFill>
                  <a:srgbClr val="FFFFFF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Обратная связь</a:t>
            </a:r>
            <a:endParaRPr lang="ru-RU" altLang="ru-RU" sz="2200" smtClean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</a:endParaRPr>
          </a:p>
        </p:txBody>
      </p:sp>
      <p:sp>
        <p:nvSpPr>
          <p:cNvPr id="15364" name="object 4"/>
          <p:cNvSpPr>
            <a:spLocks noChangeArrowheads="1"/>
          </p:cNvSpPr>
          <p:nvPr/>
        </p:nvSpPr>
        <p:spPr bwMode="auto">
          <a:xfrm>
            <a:off x="800100" y="1608138"/>
            <a:ext cx="7112000" cy="41529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5365" name="object 5"/>
          <p:cNvSpPr txBox="1">
            <a:spLocks noChangeArrowheads="1"/>
          </p:cNvSpPr>
          <p:nvPr/>
        </p:nvSpPr>
        <p:spPr bwMode="auto">
          <a:xfrm>
            <a:off x="2079625" y="2600325"/>
            <a:ext cx="455295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184150" indent="-58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100"/>
              </a:spcBef>
            </a:pPr>
            <a:r>
              <a:rPr lang="ru-RU" altLang="ru-RU" sz="2000">
                <a:solidFill>
                  <a:srgbClr val="FFFFFF"/>
                </a:solidFill>
                <a:latin typeface="Constantia" panose="02030602050306030303" pitchFamily="18" charset="0"/>
              </a:rPr>
              <a:t>Уважаемые пользователи! Направить  свои мнения и пожелания по работе  рубрики “Бюджет для граждан” вы</a:t>
            </a:r>
            <a:endParaRPr lang="ru-RU" altLang="ru-RU" sz="2000">
              <a:latin typeface="Constantia" panose="02030602050306030303" pitchFamily="18" charset="0"/>
            </a:endParaRPr>
          </a:p>
          <a:p>
            <a:pPr algn="ctr" eaLnBrk="1" hangingPunct="1"/>
            <a:r>
              <a:rPr lang="ru-RU" altLang="ru-RU" sz="2000">
                <a:solidFill>
                  <a:srgbClr val="FFFFFF"/>
                </a:solidFill>
                <a:latin typeface="Constantia" panose="02030602050306030303" pitchFamily="18" charset="0"/>
              </a:rPr>
              <a:t>можете по электронному адресу</a:t>
            </a:r>
            <a:endParaRPr lang="ru-RU" altLang="ru-RU" sz="2000">
              <a:latin typeface="Constantia" panose="02030602050306030303" pitchFamily="18" charset="0"/>
            </a:endParaRPr>
          </a:p>
          <a:p>
            <a:pPr algn="ctr" eaLnBrk="1" hangingPunct="1"/>
            <a:r>
              <a:rPr lang="en-US" altLang="ru-RU" sz="2000" u="sng">
                <a:solidFill>
                  <a:srgbClr val="FFFFFF"/>
                </a:solidFill>
                <a:latin typeface="Constantia" panose="02030602050306030303" pitchFamily="18" charset="0"/>
                <a:hlinkClick r:id="rId4"/>
              </a:rPr>
              <a:t>klopitsy@</a:t>
            </a:r>
            <a:r>
              <a:rPr lang="en-US" altLang="ru-RU" sz="2000" u="sng">
                <a:solidFill>
                  <a:srgbClr val="FFFFFF"/>
                </a:solidFill>
                <a:latin typeface="Constantia" panose="02030602050306030303" pitchFamily="18" charset="0"/>
              </a:rPr>
              <a:t>mail.ru</a:t>
            </a:r>
            <a:endParaRPr lang="ru-RU" altLang="ru-RU" sz="2000" u="sng">
              <a:latin typeface="Constantia" panose="02030602050306030303" pitchFamily="18" charset="0"/>
            </a:endParaRPr>
          </a:p>
          <a:p>
            <a:pPr algn="ctr" eaLnBrk="1" hangingPunct="1"/>
            <a:r>
              <a:rPr lang="ru-RU" altLang="ru-RU" sz="2000">
                <a:solidFill>
                  <a:srgbClr val="FFFFFF"/>
                </a:solidFill>
                <a:latin typeface="Constantia" panose="02030602050306030303" pitchFamily="18" charset="0"/>
              </a:rPr>
              <a:t>Ждем Ваших вопросов и предложений!</a:t>
            </a:r>
            <a:endParaRPr lang="ru-RU" altLang="ru-RU" sz="2000"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 noChangeArrowheads="1"/>
          </p:cNvSpPr>
          <p:nvPr/>
        </p:nvSpPr>
        <p:spPr bwMode="auto">
          <a:xfrm>
            <a:off x="1273175" y="3219450"/>
            <a:ext cx="1384300" cy="14509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6147" name="object 3"/>
          <p:cNvSpPr>
            <a:spLocks noChangeArrowheads="1"/>
          </p:cNvSpPr>
          <p:nvPr/>
        </p:nvSpPr>
        <p:spPr bwMode="auto">
          <a:xfrm>
            <a:off x="1350963" y="1951038"/>
            <a:ext cx="1228725" cy="1295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6148" name="object 4"/>
          <p:cNvSpPr>
            <a:spLocks noChangeArrowheads="1"/>
          </p:cNvSpPr>
          <p:nvPr/>
        </p:nvSpPr>
        <p:spPr bwMode="auto">
          <a:xfrm>
            <a:off x="2890838" y="3978275"/>
            <a:ext cx="1281112" cy="22320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6149" name="object 5"/>
          <p:cNvSpPr>
            <a:spLocks noChangeArrowheads="1"/>
          </p:cNvSpPr>
          <p:nvPr/>
        </p:nvSpPr>
        <p:spPr bwMode="auto">
          <a:xfrm>
            <a:off x="2930525" y="1852613"/>
            <a:ext cx="1200150" cy="21526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6150" name="object 6"/>
          <p:cNvSpPr>
            <a:spLocks noChangeArrowheads="1"/>
          </p:cNvSpPr>
          <p:nvPr/>
        </p:nvSpPr>
        <p:spPr bwMode="auto">
          <a:xfrm>
            <a:off x="5637213" y="4114800"/>
            <a:ext cx="1268412" cy="218281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6151" name="object 7"/>
          <p:cNvSpPr>
            <a:spLocks noChangeArrowheads="1"/>
          </p:cNvSpPr>
          <p:nvPr/>
        </p:nvSpPr>
        <p:spPr bwMode="auto">
          <a:xfrm>
            <a:off x="5651500" y="1951038"/>
            <a:ext cx="1238250" cy="21526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6152" name="object 8"/>
          <p:cNvSpPr>
            <a:spLocks noChangeArrowheads="1"/>
          </p:cNvSpPr>
          <p:nvPr/>
        </p:nvSpPr>
        <p:spPr bwMode="auto">
          <a:xfrm>
            <a:off x="7150100" y="3352800"/>
            <a:ext cx="1265238" cy="14446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6153" name="object 9"/>
          <p:cNvSpPr>
            <a:spLocks noChangeArrowheads="1"/>
          </p:cNvSpPr>
          <p:nvPr/>
        </p:nvSpPr>
        <p:spPr bwMode="auto">
          <a:xfrm>
            <a:off x="7178675" y="1989138"/>
            <a:ext cx="1209675" cy="139065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6154" name="object 10"/>
          <p:cNvSpPr txBox="1">
            <a:spLocks noChangeArrowheads="1"/>
          </p:cNvSpPr>
          <p:nvPr/>
        </p:nvSpPr>
        <p:spPr bwMode="auto">
          <a:xfrm>
            <a:off x="1741488" y="3768725"/>
            <a:ext cx="8874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ru-RU" altLang="ru-RU" b="1">
                <a:latin typeface="Constantia" panose="02030602050306030303" pitchFamily="18" charset="0"/>
              </a:rPr>
              <a:t>Доходы</a:t>
            </a:r>
            <a:endParaRPr lang="ru-RU" altLang="ru-RU">
              <a:latin typeface="Constantia" panose="02030602050306030303" pitchFamily="18" charset="0"/>
            </a:endParaRPr>
          </a:p>
        </p:txBody>
      </p:sp>
      <p:sp>
        <p:nvSpPr>
          <p:cNvPr id="6155" name="object 11"/>
          <p:cNvSpPr txBox="1">
            <a:spLocks noChangeArrowheads="1"/>
          </p:cNvSpPr>
          <p:nvPr/>
        </p:nvSpPr>
        <p:spPr bwMode="auto">
          <a:xfrm>
            <a:off x="3082925" y="4060825"/>
            <a:ext cx="94297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ru-RU" altLang="ru-RU" b="1">
                <a:solidFill>
                  <a:srgbClr val="051D28"/>
                </a:solidFill>
                <a:latin typeface="Cambria" panose="02040503050406030204" pitchFamily="18" charset="0"/>
              </a:rPr>
              <a:t>Расходы</a:t>
            </a:r>
            <a:endParaRPr lang="ru-RU" altLang="ru-RU">
              <a:latin typeface="Cambria" panose="02040503050406030204" pitchFamily="18" charset="0"/>
            </a:endParaRPr>
          </a:p>
        </p:txBody>
      </p:sp>
      <p:sp>
        <p:nvSpPr>
          <p:cNvPr id="6156" name="object 12"/>
          <p:cNvSpPr txBox="1">
            <a:spLocks noChangeArrowheads="1"/>
          </p:cNvSpPr>
          <p:nvPr/>
        </p:nvSpPr>
        <p:spPr bwMode="auto">
          <a:xfrm>
            <a:off x="6081713" y="4137025"/>
            <a:ext cx="8604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ru-RU" altLang="ru-RU" b="1">
                <a:solidFill>
                  <a:srgbClr val="051D28"/>
                </a:solidFill>
                <a:latin typeface="Cambria" panose="02040503050406030204" pitchFamily="18" charset="0"/>
              </a:rPr>
              <a:t>Доходы</a:t>
            </a:r>
            <a:endParaRPr lang="ru-RU" altLang="ru-RU">
              <a:latin typeface="Cambria" panose="02040503050406030204" pitchFamily="18" charset="0"/>
            </a:endParaRPr>
          </a:p>
        </p:txBody>
      </p:sp>
      <p:sp>
        <p:nvSpPr>
          <p:cNvPr id="6157" name="object 13"/>
          <p:cNvSpPr txBox="1">
            <a:spLocks noChangeArrowheads="1"/>
          </p:cNvSpPr>
          <p:nvPr/>
        </p:nvSpPr>
        <p:spPr bwMode="auto">
          <a:xfrm>
            <a:off x="7305675" y="3840163"/>
            <a:ext cx="96678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ru-RU" altLang="ru-RU" b="1">
                <a:solidFill>
                  <a:srgbClr val="051D28"/>
                </a:solidFill>
                <a:latin typeface="Constantia" panose="02030602050306030303" pitchFamily="18" charset="0"/>
              </a:rPr>
              <a:t>Расходы</a:t>
            </a:r>
            <a:endParaRPr lang="ru-RU" altLang="ru-RU">
              <a:latin typeface="Constantia" panose="02030602050306030303" pitchFamily="18" charset="0"/>
            </a:endParaRPr>
          </a:p>
        </p:txBody>
      </p:sp>
      <p:sp>
        <p:nvSpPr>
          <p:cNvPr id="6158" name="object 14"/>
          <p:cNvSpPr>
            <a:spLocks noGrp="1"/>
          </p:cNvSpPr>
          <p:nvPr>
            <p:ph type="title"/>
          </p:nvPr>
        </p:nvSpPr>
        <p:spPr/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БЮДЖЕТ –</a:t>
            </a:r>
          </a:p>
        </p:txBody>
      </p:sp>
      <p:sp>
        <p:nvSpPr>
          <p:cNvPr id="6159" name="object 15"/>
          <p:cNvSpPr txBox="1">
            <a:spLocks noChangeArrowheads="1"/>
          </p:cNvSpPr>
          <p:nvPr/>
        </p:nvSpPr>
        <p:spPr bwMode="auto">
          <a:xfrm>
            <a:off x="2185988" y="876300"/>
            <a:ext cx="5476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ru-RU" altLang="ru-RU" sz="1600" b="1" i="1">
                <a:latin typeface="Constantia" panose="02030602050306030303" pitchFamily="18" charset="0"/>
              </a:rPr>
              <a:t>это план доходов и расходов на определенный период</a:t>
            </a:r>
            <a:endParaRPr lang="ru-RU" altLang="ru-RU" sz="1600">
              <a:latin typeface="Constantia" panose="02030602050306030303" pitchFamily="18" charset="0"/>
            </a:endParaRPr>
          </a:p>
        </p:txBody>
      </p:sp>
      <p:sp>
        <p:nvSpPr>
          <p:cNvPr id="6160" name="object 16"/>
          <p:cNvSpPr txBox="1">
            <a:spLocks noChangeArrowheads="1"/>
          </p:cNvSpPr>
          <p:nvPr/>
        </p:nvSpPr>
        <p:spPr bwMode="auto">
          <a:xfrm>
            <a:off x="558800" y="1131888"/>
            <a:ext cx="471646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ru-RU" altLang="ru-RU" b="1">
                <a:latin typeface="Constantia" panose="02030602050306030303" pitchFamily="18" charset="0"/>
              </a:rPr>
              <a:t>Доходы – Расходы = Дефицит (Профицит)</a:t>
            </a:r>
            <a:endParaRPr lang="ru-RU" altLang="ru-RU">
              <a:latin typeface="Constantia" panose="02030602050306030303" pitchFamily="18" charset="0"/>
            </a:endParaRPr>
          </a:p>
        </p:txBody>
      </p:sp>
      <p:sp>
        <p:nvSpPr>
          <p:cNvPr id="6161" name="object 17"/>
          <p:cNvSpPr>
            <a:spLocks noChangeArrowheads="1"/>
          </p:cNvSpPr>
          <p:nvPr/>
        </p:nvSpPr>
        <p:spPr bwMode="auto">
          <a:xfrm>
            <a:off x="296863" y="17463"/>
            <a:ext cx="8551862" cy="55880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6162" name="object 18"/>
          <p:cNvSpPr>
            <a:spLocks noChangeArrowheads="1"/>
          </p:cNvSpPr>
          <p:nvPr/>
        </p:nvSpPr>
        <p:spPr bwMode="auto">
          <a:xfrm>
            <a:off x="1466850" y="4508500"/>
            <a:ext cx="2230438" cy="225107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20738" y="4198938"/>
            <a:ext cx="3543300" cy="5794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b="1" spc="-5" dirty="0">
                <a:solidFill>
                  <a:srgbClr val="00AFEF"/>
                </a:solidFill>
                <a:latin typeface="Cambria"/>
                <a:cs typeface="Cambria"/>
              </a:rPr>
              <a:t>___________________________</a:t>
            </a:r>
            <a:r>
              <a:rPr b="1" spc="-5" dirty="0">
                <a:solidFill>
                  <a:srgbClr val="00AFEF"/>
                </a:solidFill>
                <a:latin typeface="Constantia"/>
                <a:cs typeface="Constantia"/>
              </a:rPr>
              <a:t>_______</a:t>
            </a:r>
            <a:r>
              <a:rPr b="1" spc="-5" dirty="0">
                <a:solidFill>
                  <a:srgbClr val="00AFEF"/>
                </a:solidFill>
                <a:latin typeface="Arial"/>
                <a:cs typeface="Arial"/>
              </a:rPr>
              <a:t>_</a:t>
            </a:r>
            <a:r>
              <a:rPr b="1" spc="-5" dirty="0">
                <a:solidFill>
                  <a:srgbClr val="00AFEF"/>
                </a:solidFill>
                <a:latin typeface="Times New Roman"/>
                <a:cs typeface="Times New Roman"/>
              </a:rPr>
              <a:t>__</a:t>
            </a:r>
            <a:r>
              <a:rPr b="1" spc="-5" dirty="0">
                <a:solidFill>
                  <a:srgbClr val="00AFEF"/>
                </a:solidFill>
                <a:latin typeface="Cambria"/>
                <a:cs typeface="Cambria"/>
              </a:rPr>
              <a:t>_</a:t>
            </a:r>
            <a:endParaRPr>
              <a:latin typeface="Cambria"/>
              <a:cs typeface="Cambria"/>
            </a:endParaRPr>
          </a:p>
          <a:p>
            <a:pPr algn="ctr" fontAlgn="auto">
              <a:spcBef>
                <a:spcPts val="45"/>
              </a:spcBef>
              <a:spcAft>
                <a:spcPts val="0"/>
              </a:spcAft>
              <a:defRPr/>
            </a:pPr>
            <a:r>
              <a:rPr b="1" dirty="0">
                <a:solidFill>
                  <a:srgbClr val="00AFEF"/>
                </a:solidFill>
                <a:latin typeface="Cambria"/>
                <a:cs typeface="Cambria"/>
              </a:rPr>
              <a:t>____</a:t>
            </a:r>
            <a:endParaRPr>
              <a:latin typeface="Cambria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16488" y="4198938"/>
            <a:ext cx="3560762" cy="5794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b="1" spc="-5" dirty="0">
                <a:solidFill>
                  <a:srgbClr val="00AFEF"/>
                </a:solidFill>
                <a:latin typeface="Cambria"/>
                <a:cs typeface="Cambria"/>
              </a:rPr>
              <a:t>______________</a:t>
            </a:r>
            <a:r>
              <a:rPr b="1" spc="-5" dirty="0">
                <a:solidFill>
                  <a:srgbClr val="00AFEF"/>
                </a:solidFill>
                <a:latin typeface="Constantia"/>
                <a:cs typeface="Constantia"/>
              </a:rPr>
              <a:t>________</a:t>
            </a:r>
            <a:r>
              <a:rPr b="1" spc="-5" dirty="0">
                <a:solidFill>
                  <a:srgbClr val="00AFEF"/>
                </a:solidFill>
                <a:latin typeface="Times New Roman"/>
                <a:cs typeface="Times New Roman"/>
              </a:rPr>
              <a:t>___</a:t>
            </a:r>
            <a:r>
              <a:rPr b="1" spc="-5" dirty="0">
                <a:solidFill>
                  <a:srgbClr val="00AFEF"/>
                </a:solidFill>
                <a:latin typeface="Cambria"/>
                <a:cs typeface="Cambria"/>
              </a:rPr>
              <a:t>_____________</a:t>
            </a:r>
            <a:endParaRPr>
              <a:latin typeface="Cambria"/>
              <a:cs typeface="Cambria"/>
            </a:endParaRPr>
          </a:p>
          <a:p>
            <a:pPr algn="ctr" fontAlgn="auto">
              <a:spcBef>
                <a:spcPts val="45"/>
              </a:spcBef>
              <a:spcAft>
                <a:spcPts val="0"/>
              </a:spcAft>
              <a:defRPr/>
            </a:pPr>
            <a:r>
              <a:rPr b="1" spc="-5" dirty="0">
                <a:solidFill>
                  <a:srgbClr val="00AFEF"/>
                </a:solidFill>
                <a:latin typeface="Cambria"/>
                <a:cs typeface="Cambria"/>
              </a:rPr>
              <a:t>____</a:t>
            </a:r>
            <a:r>
              <a:rPr b="1" spc="-5" dirty="0">
                <a:solidFill>
                  <a:srgbClr val="051D28"/>
                </a:solidFill>
                <a:latin typeface="Cambria"/>
                <a:cs typeface="Cambria"/>
              </a:rPr>
              <a:t>_____</a:t>
            </a:r>
            <a:endParaRPr>
              <a:latin typeface="Cambria"/>
              <a:cs typeface="Cambria"/>
            </a:endParaRPr>
          </a:p>
        </p:txBody>
      </p:sp>
      <p:sp>
        <p:nvSpPr>
          <p:cNvPr id="6165" name="object 21"/>
          <p:cNvSpPr>
            <a:spLocks noChangeArrowheads="1"/>
          </p:cNvSpPr>
          <p:nvPr/>
        </p:nvSpPr>
        <p:spPr bwMode="auto">
          <a:xfrm>
            <a:off x="5808663" y="4562475"/>
            <a:ext cx="1916112" cy="2251075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2"/>
          <p:cNvSpPr>
            <a:spLocks/>
          </p:cNvSpPr>
          <p:nvPr/>
        </p:nvSpPr>
        <p:spPr bwMode="auto">
          <a:xfrm>
            <a:off x="4370388" y="3201988"/>
            <a:ext cx="3251200" cy="515937"/>
          </a:xfrm>
          <a:custGeom>
            <a:avLst/>
            <a:gdLst>
              <a:gd name="T0" fmla="*/ 10948 w 3250565"/>
              <a:gd name="T1" fmla="*/ 0 h 516889"/>
              <a:gd name="T2" fmla="*/ 0 w 3250565"/>
              <a:gd name="T3" fmla="*/ 0 h 516889"/>
              <a:gd name="T4" fmla="*/ 0 w 3250565"/>
              <a:gd name="T5" fmla="*/ 252325 h 516889"/>
              <a:gd name="T6" fmla="*/ 2160 w 3250565"/>
              <a:gd name="T7" fmla="*/ 262806 h 516889"/>
              <a:gd name="T8" fmla="*/ 8074 w 3250565"/>
              <a:gd name="T9" fmla="*/ 271359 h 516889"/>
              <a:gd name="T10" fmla="*/ 16808 w 3250565"/>
              <a:gd name="T11" fmla="*/ 277120 h 516889"/>
              <a:gd name="T12" fmla="*/ 27497 w 3250565"/>
              <a:gd name="T13" fmla="*/ 279231 h 516889"/>
              <a:gd name="T14" fmla="*/ 3203323 w 3250565"/>
              <a:gd name="T15" fmla="*/ 279231 h 516889"/>
              <a:gd name="T16" fmla="*/ 3203323 w 3250565"/>
              <a:gd name="T17" fmla="*/ 504650 h 516889"/>
              <a:gd name="T18" fmla="*/ 3214273 w 3250565"/>
              <a:gd name="T19" fmla="*/ 504650 h 516889"/>
              <a:gd name="T20" fmla="*/ 3214273 w 3250565"/>
              <a:gd name="T21" fmla="*/ 268444 h 516889"/>
              <a:gd name="T22" fmla="*/ 18466 w 3250565"/>
              <a:gd name="T23" fmla="*/ 268444 h 516889"/>
              <a:gd name="T24" fmla="*/ 10948 w 3250565"/>
              <a:gd name="T25" fmla="*/ 261253 h 516889"/>
              <a:gd name="T26" fmla="*/ 10948 w 3250565"/>
              <a:gd name="T27" fmla="*/ 0 h 516889"/>
              <a:gd name="T28" fmla="*/ 55133 w 3250565"/>
              <a:gd name="T29" fmla="*/ 0 h 516889"/>
              <a:gd name="T30" fmla="*/ 22023 w 3250565"/>
              <a:gd name="T31" fmla="*/ 0 h 516889"/>
              <a:gd name="T32" fmla="*/ 22023 w 3250565"/>
              <a:gd name="T33" fmla="*/ 255300 h 516889"/>
              <a:gd name="T34" fmla="*/ 24449 w 3250565"/>
              <a:gd name="T35" fmla="*/ 257658 h 516889"/>
              <a:gd name="T36" fmla="*/ 3225349 w 3250565"/>
              <a:gd name="T37" fmla="*/ 257658 h 516889"/>
              <a:gd name="T38" fmla="*/ 3225349 w 3250565"/>
              <a:gd name="T39" fmla="*/ 504650 h 516889"/>
              <a:gd name="T40" fmla="*/ 3258447 w 3250565"/>
              <a:gd name="T41" fmla="*/ 504650 h 516889"/>
              <a:gd name="T42" fmla="*/ 3258447 w 3250565"/>
              <a:gd name="T43" fmla="*/ 252325 h 516889"/>
              <a:gd name="T44" fmla="*/ 3256285 w 3250565"/>
              <a:gd name="T45" fmla="*/ 241914 h 516889"/>
              <a:gd name="T46" fmla="*/ 3250364 w 3250565"/>
              <a:gd name="T47" fmla="*/ 233401 h 516889"/>
              <a:gd name="T48" fmla="*/ 3241588 w 3250565"/>
              <a:gd name="T49" fmla="*/ 227651 h 516889"/>
              <a:gd name="T50" fmla="*/ 3230824 w 3250565"/>
              <a:gd name="T51" fmla="*/ 225542 h 516889"/>
              <a:gd name="T52" fmla="*/ 55133 w 3250565"/>
              <a:gd name="T53" fmla="*/ 225542 h 516889"/>
              <a:gd name="T54" fmla="*/ 55133 w 3250565"/>
              <a:gd name="T55" fmla="*/ 0 h 5168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250565"/>
              <a:gd name="T85" fmla="*/ 0 h 516889"/>
              <a:gd name="T86" fmla="*/ 3250565 w 3250565"/>
              <a:gd name="T87" fmla="*/ 516889 h 51688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250565" h="516889">
                <a:moveTo>
                  <a:pt x="10922" y="0"/>
                </a:moveTo>
                <a:lnTo>
                  <a:pt x="0" y="0"/>
                </a:lnTo>
                <a:lnTo>
                  <a:pt x="0" y="258445"/>
                </a:lnTo>
                <a:lnTo>
                  <a:pt x="2160" y="269180"/>
                </a:lnTo>
                <a:lnTo>
                  <a:pt x="8048" y="277939"/>
                </a:lnTo>
                <a:lnTo>
                  <a:pt x="16769" y="283841"/>
                </a:lnTo>
                <a:lnTo>
                  <a:pt x="27432" y="286004"/>
                </a:lnTo>
                <a:lnTo>
                  <a:pt x="3195193" y="286004"/>
                </a:lnTo>
                <a:lnTo>
                  <a:pt x="3195193" y="516890"/>
                </a:lnTo>
                <a:lnTo>
                  <a:pt x="3206115" y="516890"/>
                </a:lnTo>
                <a:lnTo>
                  <a:pt x="3206115" y="274955"/>
                </a:lnTo>
                <a:lnTo>
                  <a:pt x="18414" y="274955"/>
                </a:lnTo>
                <a:lnTo>
                  <a:pt x="10922" y="267589"/>
                </a:lnTo>
                <a:lnTo>
                  <a:pt x="10922" y="0"/>
                </a:lnTo>
                <a:close/>
              </a:path>
              <a:path w="3250565" h="516889">
                <a:moveTo>
                  <a:pt x="54990" y="0"/>
                </a:moveTo>
                <a:lnTo>
                  <a:pt x="21971" y="0"/>
                </a:lnTo>
                <a:lnTo>
                  <a:pt x="21971" y="261493"/>
                </a:lnTo>
                <a:lnTo>
                  <a:pt x="24384" y="263906"/>
                </a:lnTo>
                <a:lnTo>
                  <a:pt x="3217164" y="263906"/>
                </a:lnTo>
                <a:lnTo>
                  <a:pt x="3217164" y="516890"/>
                </a:lnTo>
                <a:lnTo>
                  <a:pt x="3250183" y="516890"/>
                </a:lnTo>
                <a:lnTo>
                  <a:pt x="3250183" y="258445"/>
                </a:lnTo>
                <a:lnTo>
                  <a:pt x="3248021" y="247782"/>
                </a:lnTo>
                <a:lnTo>
                  <a:pt x="3242119" y="239061"/>
                </a:lnTo>
                <a:lnTo>
                  <a:pt x="3233360" y="233173"/>
                </a:lnTo>
                <a:lnTo>
                  <a:pt x="3222625" y="231012"/>
                </a:lnTo>
                <a:lnTo>
                  <a:pt x="54990" y="231012"/>
                </a:lnTo>
                <a:lnTo>
                  <a:pt x="54990" y="0"/>
                </a:lnTo>
                <a:close/>
              </a:path>
            </a:pathLst>
          </a:custGeom>
          <a:solidFill>
            <a:srgbClr val="5881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71" name="object 3"/>
          <p:cNvSpPr>
            <a:spLocks/>
          </p:cNvSpPr>
          <p:nvPr/>
        </p:nvSpPr>
        <p:spPr bwMode="auto">
          <a:xfrm>
            <a:off x="4370388" y="3201988"/>
            <a:ext cx="92075" cy="515937"/>
          </a:xfrm>
          <a:custGeom>
            <a:avLst/>
            <a:gdLst>
              <a:gd name="T0" fmla="*/ 11952 w 91439"/>
              <a:gd name="T1" fmla="*/ 0 h 515620"/>
              <a:gd name="T2" fmla="*/ 0 w 91439"/>
              <a:gd name="T3" fmla="*/ 0 h 515620"/>
              <a:gd name="T4" fmla="*/ 0 w 91439"/>
              <a:gd name="T5" fmla="*/ 259110 h 515620"/>
              <a:gd name="T6" fmla="*/ 2363 w 91439"/>
              <a:gd name="T7" fmla="*/ 269933 h 515620"/>
              <a:gd name="T8" fmla="*/ 8807 w 91439"/>
              <a:gd name="T9" fmla="*/ 278760 h 515620"/>
              <a:gd name="T10" fmla="*/ 18350 w 91439"/>
              <a:gd name="T11" fmla="*/ 284711 h 515620"/>
              <a:gd name="T12" fmla="*/ 30018 w 91439"/>
              <a:gd name="T13" fmla="*/ 286890 h 515620"/>
              <a:gd name="T14" fmla="*/ 39887 w 91439"/>
              <a:gd name="T15" fmla="*/ 286890 h 515620"/>
              <a:gd name="T16" fmla="*/ 39887 w 91439"/>
              <a:gd name="T17" fmla="*/ 519628 h 515620"/>
              <a:gd name="T18" fmla="*/ 51837 w 91439"/>
              <a:gd name="T19" fmla="*/ 519628 h 515620"/>
              <a:gd name="T20" fmla="*/ 51837 w 91439"/>
              <a:gd name="T21" fmla="*/ 275751 h 515620"/>
              <a:gd name="T22" fmla="*/ 20150 w 91439"/>
              <a:gd name="T23" fmla="*/ 275751 h 515620"/>
              <a:gd name="T24" fmla="*/ 11952 w 91439"/>
              <a:gd name="T25" fmla="*/ 268329 h 515620"/>
              <a:gd name="T26" fmla="*/ 11952 w 91439"/>
              <a:gd name="T27" fmla="*/ 0 h 515620"/>
              <a:gd name="T28" fmla="*/ 60175 w 91439"/>
              <a:gd name="T29" fmla="*/ 0 h 515620"/>
              <a:gd name="T30" fmla="*/ 24043 w 91439"/>
              <a:gd name="T31" fmla="*/ 0 h 515620"/>
              <a:gd name="T32" fmla="*/ 24043 w 91439"/>
              <a:gd name="T33" fmla="*/ 262182 h 515620"/>
              <a:gd name="T34" fmla="*/ 26684 w 91439"/>
              <a:gd name="T35" fmla="*/ 264744 h 515620"/>
              <a:gd name="T36" fmla="*/ 63931 w 91439"/>
              <a:gd name="T37" fmla="*/ 264744 h 515620"/>
              <a:gd name="T38" fmla="*/ 63931 w 91439"/>
              <a:gd name="T39" fmla="*/ 519628 h 515620"/>
              <a:gd name="T40" fmla="*/ 100060 w 91439"/>
              <a:gd name="T41" fmla="*/ 519628 h 515620"/>
              <a:gd name="T42" fmla="*/ 100060 w 91439"/>
              <a:gd name="T43" fmla="*/ 259110 h 515620"/>
              <a:gd name="T44" fmla="*/ 97695 w 91439"/>
              <a:gd name="T45" fmla="*/ 248362 h 515620"/>
              <a:gd name="T46" fmla="*/ 91237 w 91439"/>
              <a:gd name="T47" fmla="*/ 239570 h 515620"/>
              <a:gd name="T48" fmla="*/ 81652 w 91439"/>
              <a:gd name="T49" fmla="*/ 233635 h 515620"/>
              <a:gd name="T50" fmla="*/ 69905 w 91439"/>
              <a:gd name="T51" fmla="*/ 231458 h 515620"/>
              <a:gd name="T52" fmla="*/ 60175 w 91439"/>
              <a:gd name="T53" fmla="*/ 231458 h 515620"/>
              <a:gd name="T54" fmla="*/ 60175 w 91439"/>
              <a:gd name="T55" fmla="*/ 0 h 51562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1439"/>
              <a:gd name="T85" fmla="*/ 0 h 515620"/>
              <a:gd name="T86" fmla="*/ 91439 w 91439"/>
              <a:gd name="T87" fmla="*/ 515620 h 51562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1439" h="515620">
                <a:moveTo>
                  <a:pt x="10922" y="0"/>
                </a:moveTo>
                <a:lnTo>
                  <a:pt x="0" y="0"/>
                </a:lnTo>
                <a:lnTo>
                  <a:pt x="0" y="257048"/>
                </a:lnTo>
                <a:lnTo>
                  <a:pt x="2160" y="267783"/>
                </a:lnTo>
                <a:lnTo>
                  <a:pt x="8048" y="276542"/>
                </a:lnTo>
                <a:lnTo>
                  <a:pt x="16769" y="282444"/>
                </a:lnTo>
                <a:lnTo>
                  <a:pt x="27432" y="284607"/>
                </a:lnTo>
                <a:lnTo>
                  <a:pt x="36449" y="284607"/>
                </a:lnTo>
                <a:lnTo>
                  <a:pt x="36449" y="515493"/>
                </a:lnTo>
                <a:lnTo>
                  <a:pt x="47371" y="515493"/>
                </a:lnTo>
                <a:lnTo>
                  <a:pt x="47371" y="273558"/>
                </a:lnTo>
                <a:lnTo>
                  <a:pt x="18414" y="273558"/>
                </a:lnTo>
                <a:lnTo>
                  <a:pt x="10922" y="266192"/>
                </a:lnTo>
                <a:lnTo>
                  <a:pt x="10922" y="0"/>
                </a:lnTo>
                <a:close/>
              </a:path>
              <a:path w="91439" h="515620">
                <a:moveTo>
                  <a:pt x="54990" y="0"/>
                </a:moveTo>
                <a:lnTo>
                  <a:pt x="21971" y="0"/>
                </a:lnTo>
                <a:lnTo>
                  <a:pt x="21971" y="260096"/>
                </a:lnTo>
                <a:lnTo>
                  <a:pt x="24384" y="262636"/>
                </a:lnTo>
                <a:lnTo>
                  <a:pt x="58420" y="262636"/>
                </a:lnTo>
                <a:lnTo>
                  <a:pt x="58420" y="515493"/>
                </a:lnTo>
                <a:lnTo>
                  <a:pt x="91439" y="515493"/>
                </a:lnTo>
                <a:lnTo>
                  <a:pt x="91439" y="257048"/>
                </a:lnTo>
                <a:lnTo>
                  <a:pt x="89277" y="246385"/>
                </a:lnTo>
                <a:lnTo>
                  <a:pt x="83375" y="237664"/>
                </a:lnTo>
                <a:lnTo>
                  <a:pt x="74616" y="231776"/>
                </a:lnTo>
                <a:lnTo>
                  <a:pt x="63881" y="229616"/>
                </a:lnTo>
                <a:lnTo>
                  <a:pt x="54990" y="229616"/>
                </a:lnTo>
                <a:lnTo>
                  <a:pt x="54990" y="0"/>
                </a:lnTo>
                <a:close/>
              </a:path>
            </a:pathLst>
          </a:custGeom>
          <a:solidFill>
            <a:srgbClr val="5881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72" name="object 4"/>
          <p:cNvSpPr>
            <a:spLocks/>
          </p:cNvSpPr>
          <p:nvPr/>
        </p:nvSpPr>
        <p:spPr bwMode="auto">
          <a:xfrm>
            <a:off x="1595438" y="3201988"/>
            <a:ext cx="2830512" cy="515937"/>
          </a:xfrm>
          <a:custGeom>
            <a:avLst/>
            <a:gdLst>
              <a:gd name="T0" fmla="*/ 2797439 w 2829560"/>
              <a:gd name="T1" fmla="*/ 0 h 516889"/>
              <a:gd name="T2" fmla="*/ 2786469 w 2829560"/>
              <a:gd name="T3" fmla="*/ 0 h 516889"/>
              <a:gd name="T4" fmla="*/ 2786469 w 2829560"/>
              <a:gd name="T5" fmla="*/ 225542 h 516889"/>
              <a:gd name="T6" fmla="*/ 27548 w 2829560"/>
              <a:gd name="T7" fmla="*/ 225542 h 516889"/>
              <a:gd name="T8" fmla="*/ 16847 w 2829560"/>
              <a:gd name="T9" fmla="*/ 227651 h 516889"/>
              <a:gd name="T10" fmla="*/ 8087 w 2829560"/>
              <a:gd name="T11" fmla="*/ 233401 h 516889"/>
              <a:gd name="T12" fmla="*/ 2173 w 2829560"/>
              <a:gd name="T13" fmla="*/ 241914 h 516889"/>
              <a:gd name="T14" fmla="*/ 0 w 2829560"/>
              <a:gd name="T15" fmla="*/ 252325 h 516889"/>
              <a:gd name="T16" fmla="*/ 0 w 2829560"/>
              <a:gd name="T17" fmla="*/ 504650 h 516889"/>
              <a:gd name="T18" fmla="*/ 10973 w 2829560"/>
              <a:gd name="T19" fmla="*/ 504650 h 516889"/>
              <a:gd name="T20" fmla="*/ 10973 w 2829560"/>
              <a:gd name="T21" fmla="*/ 243398 h 516889"/>
              <a:gd name="T22" fmla="*/ 18365 w 2829560"/>
              <a:gd name="T23" fmla="*/ 236206 h 516889"/>
              <a:gd name="T24" fmla="*/ 2797439 w 2829560"/>
              <a:gd name="T25" fmla="*/ 236206 h 516889"/>
              <a:gd name="T26" fmla="*/ 2797439 w 2829560"/>
              <a:gd name="T27" fmla="*/ 0 h 516889"/>
              <a:gd name="T28" fmla="*/ 2841702 w 2829560"/>
              <a:gd name="T29" fmla="*/ 0 h 516889"/>
              <a:gd name="T30" fmla="*/ 2808537 w 2829560"/>
              <a:gd name="T31" fmla="*/ 0 h 516889"/>
              <a:gd name="T32" fmla="*/ 2808537 w 2829560"/>
              <a:gd name="T33" fmla="*/ 246993 h 516889"/>
              <a:gd name="T34" fmla="*/ 24487 w 2829560"/>
              <a:gd name="T35" fmla="*/ 246993 h 516889"/>
              <a:gd name="T36" fmla="*/ 22061 w 2829560"/>
              <a:gd name="T37" fmla="*/ 249349 h 516889"/>
              <a:gd name="T38" fmla="*/ 22061 w 2829560"/>
              <a:gd name="T39" fmla="*/ 504650 h 516889"/>
              <a:gd name="T40" fmla="*/ 55237 w 2829560"/>
              <a:gd name="T41" fmla="*/ 504650 h 516889"/>
              <a:gd name="T42" fmla="*/ 55237 w 2829560"/>
              <a:gd name="T43" fmla="*/ 279231 h 516889"/>
              <a:gd name="T44" fmla="*/ 2814024 w 2829560"/>
              <a:gd name="T45" fmla="*/ 279231 h 516889"/>
              <a:gd name="T46" fmla="*/ 2824804 w 2829560"/>
              <a:gd name="T47" fmla="*/ 277120 h 516889"/>
              <a:gd name="T48" fmla="*/ 2833601 w 2829560"/>
              <a:gd name="T49" fmla="*/ 271359 h 516889"/>
              <a:gd name="T50" fmla="*/ 2839529 w 2829560"/>
              <a:gd name="T51" fmla="*/ 262806 h 516889"/>
              <a:gd name="T52" fmla="*/ 2841702 w 2829560"/>
              <a:gd name="T53" fmla="*/ 252325 h 516889"/>
              <a:gd name="T54" fmla="*/ 2841702 w 2829560"/>
              <a:gd name="T55" fmla="*/ 0 h 5168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829560"/>
              <a:gd name="T85" fmla="*/ 0 h 516889"/>
              <a:gd name="T86" fmla="*/ 2829560 w 2829560"/>
              <a:gd name="T87" fmla="*/ 516889 h 51688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829560" h="516889">
                <a:moveTo>
                  <a:pt x="2785237" y="0"/>
                </a:moveTo>
                <a:lnTo>
                  <a:pt x="2774315" y="0"/>
                </a:lnTo>
                <a:lnTo>
                  <a:pt x="2774315" y="231012"/>
                </a:lnTo>
                <a:lnTo>
                  <a:pt x="27431" y="231012"/>
                </a:lnTo>
                <a:lnTo>
                  <a:pt x="16769" y="233173"/>
                </a:lnTo>
                <a:lnTo>
                  <a:pt x="8048" y="239061"/>
                </a:lnTo>
                <a:lnTo>
                  <a:pt x="2160" y="247782"/>
                </a:lnTo>
                <a:lnTo>
                  <a:pt x="0" y="258445"/>
                </a:lnTo>
                <a:lnTo>
                  <a:pt x="0" y="516890"/>
                </a:lnTo>
                <a:lnTo>
                  <a:pt x="10921" y="516890"/>
                </a:lnTo>
                <a:lnTo>
                  <a:pt x="10921" y="249301"/>
                </a:lnTo>
                <a:lnTo>
                  <a:pt x="18287" y="241935"/>
                </a:lnTo>
                <a:lnTo>
                  <a:pt x="2785237" y="241935"/>
                </a:lnTo>
                <a:lnTo>
                  <a:pt x="2785237" y="0"/>
                </a:lnTo>
                <a:close/>
              </a:path>
              <a:path w="2829560" h="516889">
                <a:moveTo>
                  <a:pt x="2829305" y="0"/>
                </a:moveTo>
                <a:lnTo>
                  <a:pt x="2796286" y="0"/>
                </a:lnTo>
                <a:lnTo>
                  <a:pt x="2796286" y="252984"/>
                </a:lnTo>
                <a:lnTo>
                  <a:pt x="24383" y="252984"/>
                </a:lnTo>
                <a:lnTo>
                  <a:pt x="21970" y="255397"/>
                </a:lnTo>
                <a:lnTo>
                  <a:pt x="21970" y="516890"/>
                </a:lnTo>
                <a:lnTo>
                  <a:pt x="54990" y="516890"/>
                </a:lnTo>
                <a:lnTo>
                  <a:pt x="54990" y="286004"/>
                </a:lnTo>
                <a:lnTo>
                  <a:pt x="2801747" y="286004"/>
                </a:lnTo>
                <a:lnTo>
                  <a:pt x="2812482" y="283841"/>
                </a:lnTo>
                <a:lnTo>
                  <a:pt x="2821241" y="277939"/>
                </a:lnTo>
                <a:lnTo>
                  <a:pt x="2827143" y="269180"/>
                </a:lnTo>
                <a:lnTo>
                  <a:pt x="2829305" y="258445"/>
                </a:lnTo>
                <a:lnTo>
                  <a:pt x="2829305" y="0"/>
                </a:lnTo>
                <a:close/>
              </a:path>
            </a:pathLst>
          </a:custGeom>
          <a:solidFill>
            <a:srgbClr val="5881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73" name="object 5"/>
          <p:cNvSpPr>
            <a:spLocks noChangeArrowheads="1"/>
          </p:cNvSpPr>
          <p:nvPr/>
        </p:nvSpPr>
        <p:spPr bwMode="auto">
          <a:xfrm>
            <a:off x="3360738" y="2227263"/>
            <a:ext cx="2066925" cy="10779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7174" name="object 6"/>
          <p:cNvSpPr txBox="1">
            <a:spLocks noChangeArrowheads="1"/>
          </p:cNvSpPr>
          <p:nvPr/>
        </p:nvSpPr>
        <p:spPr bwMode="auto">
          <a:xfrm>
            <a:off x="3840163" y="2297113"/>
            <a:ext cx="141763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53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ru-RU" altLang="ru-RU">
                <a:solidFill>
                  <a:srgbClr val="FFFFFF"/>
                </a:solidFill>
                <a:latin typeface="Constantia" panose="02030602050306030303" pitchFamily="18" charset="0"/>
              </a:rPr>
              <a:t>ДОХОДЫ</a:t>
            </a:r>
            <a:endParaRPr lang="ru-RU" altLang="ru-RU">
              <a:latin typeface="Constantia" panose="02030602050306030303" pitchFamily="18" charset="0"/>
            </a:endParaRPr>
          </a:p>
          <a:p>
            <a:pPr eaLnBrk="1" hangingPunct="1">
              <a:lnSpc>
                <a:spcPts val="2200"/>
              </a:lnSpc>
              <a:spcBef>
                <a:spcPts val="75"/>
              </a:spcBef>
            </a:pPr>
            <a:r>
              <a:rPr lang="ru-RU" altLang="ru-RU">
                <a:solidFill>
                  <a:srgbClr val="FFFFFF"/>
                </a:solidFill>
                <a:latin typeface="Constantia" panose="02030602050306030303" pitchFamily="18" charset="0"/>
              </a:rPr>
              <a:t>бюджета  поселения</a:t>
            </a:r>
            <a:endParaRPr lang="ru-RU" altLang="ru-RU">
              <a:latin typeface="Constantia" panose="02030602050306030303" pitchFamily="18" charset="0"/>
            </a:endParaRPr>
          </a:p>
        </p:txBody>
      </p:sp>
      <p:sp>
        <p:nvSpPr>
          <p:cNvPr id="7175" name="object 7"/>
          <p:cNvSpPr>
            <a:spLocks noChangeArrowheads="1"/>
          </p:cNvSpPr>
          <p:nvPr/>
        </p:nvSpPr>
        <p:spPr bwMode="auto">
          <a:xfrm>
            <a:off x="352425" y="3676650"/>
            <a:ext cx="2536825" cy="20939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7176" name="object 8"/>
          <p:cNvSpPr txBox="1">
            <a:spLocks noChangeArrowheads="1"/>
          </p:cNvSpPr>
          <p:nvPr/>
        </p:nvSpPr>
        <p:spPr bwMode="auto">
          <a:xfrm>
            <a:off x="392113" y="3819525"/>
            <a:ext cx="2154237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ru-RU" altLang="ru-RU" b="1">
                <a:latin typeface="Constantia" panose="02030602050306030303" pitchFamily="18" charset="0"/>
              </a:rPr>
              <a:t>Налоговые доходы</a:t>
            </a:r>
            <a:endParaRPr lang="ru-RU" altLang="ru-RU">
              <a:latin typeface="Constantia" panose="02030602050306030303" pitchFamily="18" charset="0"/>
            </a:endParaRPr>
          </a:p>
        </p:txBody>
      </p:sp>
      <p:sp>
        <p:nvSpPr>
          <p:cNvPr id="7177" name="object 9"/>
          <p:cNvSpPr txBox="1">
            <a:spLocks noChangeArrowheads="1"/>
          </p:cNvSpPr>
          <p:nvPr/>
        </p:nvSpPr>
        <p:spPr bwMode="auto">
          <a:xfrm>
            <a:off x="392113" y="4286250"/>
            <a:ext cx="2430462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25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ts val="63"/>
              </a:spcBef>
            </a:pPr>
            <a:r>
              <a:rPr lang="ru-RU" altLang="ru-RU" sz="1400">
                <a:latin typeface="Constantia" panose="02030602050306030303" pitchFamily="18" charset="0"/>
              </a:rPr>
              <a:t>Налог на доходы физических  лиц;</a:t>
            </a:r>
          </a:p>
          <a:p>
            <a:pPr eaLnBrk="1" hangingPunct="1">
              <a:lnSpc>
                <a:spcPct val="102000"/>
              </a:lnSpc>
              <a:spcBef>
                <a:spcPts val="63"/>
              </a:spcBef>
            </a:pPr>
            <a:r>
              <a:rPr lang="ru-RU" altLang="ru-RU" sz="1400">
                <a:latin typeface="Constantia" panose="02030602050306030303" pitchFamily="18" charset="0"/>
              </a:rPr>
              <a:t> налог на имущество,</a:t>
            </a:r>
          </a:p>
          <a:p>
            <a:pPr eaLnBrk="1" hangingPunct="1">
              <a:spcBef>
                <a:spcPts val="25"/>
              </a:spcBef>
            </a:pPr>
            <a:r>
              <a:rPr lang="ru-RU" altLang="ru-RU" sz="1400">
                <a:latin typeface="Constantia" panose="02030602050306030303" pitchFamily="18" charset="0"/>
              </a:rPr>
              <a:t>Единый</a:t>
            </a:r>
          </a:p>
          <a:p>
            <a:pPr eaLnBrk="1" hangingPunct="1">
              <a:lnSpc>
                <a:spcPct val="101000"/>
              </a:lnSpc>
            </a:pPr>
            <a:r>
              <a:rPr lang="ru-RU" altLang="ru-RU" sz="1400">
                <a:latin typeface="Constantia" panose="02030602050306030303" pitchFamily="18" charset="0"/>
              </a:rPr>
              <a:t>сельскохозяйственный налог;  Государственная пошлина;</a:t>
            </a:r>
          </a:p>
          <a:p>
            <a:pPr eaLnBrk="1" hangingPunct="1">
              <a:spcBef>
                <a:spcPts val="25"/>
              </a:spcBef>
            </a:pPr>
            <a:r>
              <a:rPr lang="ru-RU" altLang="ru-RU" sz="1400">
                <a:latin typeface="Constantia" panose="02030602050306030303" pitchFamily="18" charset="0"/>
              </a:rPr>
              <a:t>Земельный налог.</a:t>
            </a:r>
          </a:p>
        </p:txBody>
      </p:sp>
      <p:sp>
        <p:nvSpPr>
          <p:cNvPr id="7178" name="object 10"/>
          <p:cNvSpPr>
            <a:spLocks noChangeArrowheads="1"/>
          </p:cNvSpPr>
          <p:nvPr/>
        </p:nvSpPr>
        <p:spPr bwMode="auto">
          <a:xfrm>
            <a:off x="3163888" y="3676650"/>
            <a:ext cx="2536825" cy="20891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7179" name="object 11"/>
          <p:cNvSpPr txBox="1">
            <a:spLocks noChangeArrowheads="1"/>
          </p:cNvSpPr>
          <p:nvPr/>
        </p:nvSpPr>
        <p:spPr bwMode="auto">
          <a:xfrm>
            <a:off x="3222625" y="4097338"/>
            <a:ext cx="242411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ru-RU" altLang="ru-RU" b="1">
                <a:latin typeface="Constantia" panose="02030602050306030303" pitchFamily="18" charset="0"/>
              </a:rPr>
              <a:t>Неналоговые доходы</a:t>
            </a:r>
            <a:endParaRPr lang="ru-RU" altLang="ru-RU">
              <a:latin typeface="Constantia" panose="02030602050306030303" pitchFamily="18" charset="0"/>
            </a:endParaRPr>
          </a:p>
        </p:txBody>
      </p:sp>
      <p:sp>
        <p:nvSpPr>
          <p:cNvPr id="7180" name="object 12"/>
          <p:cNvSpPr txBox="1">
            <a:spLocks noChangeArrowheads="1"/>
          </p:cNvSpPr>
          <p:nvPr/>
        </p:nvSpPr>
        <p:spPr bwMode="auto">
          <a:xfrm>
            <a:off x="3203575" y="4656138"/>
            <a:ext cx="23939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25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ts val="63"/>
              </a:spcBef>
            </a:pPr>
            <a:r>
              <a:rPr lang="ru-RU" altLang="ru-RU" sz="1400">
                <a:latin typeface="Constantia" panose="02030602050306030303" pitchFamily="18" charset="0"/>
              </a:rPr>
              <a:t>Доходы от использования  имущества;</a:t>
            </a:r>
          </a:p>
          <a:p>
            <a:pPr eaLnBrk="1" hangingPunct="1">
              <a:lnSpc>
                <a:spcPct val="102000"/>
              </a:lnSpc>
              <a:spcBef>
                <a:spcPts val="63"/>
              </a:spcBef>
            </a:pPr>
            <a:r>
              <a:rPr lang="ru-RU" altLang="ru-RU" sz="1400">
                <a:latin typeface="Constantia" panose="02030602050306030303" pitchFamily="18" charset="0"/>
              </a:rPr>
              <a:t>Штрафы.</a:t>
            </a:r>
          </a:p>
          <a:p>
            <a:pPr eaLnBrk="1" hangingPunct="1">
              <a:spcBef>
                <a:spcPts val="25"/>
              </a:spcBef>
            </a:pPr>
            <a:r>
              <a:rPr lang="ru-RU" altLang="ru-RU" sz="1400">
                <a:latin typeface="Constantia" panose="02030602050306030303" pitchFamily="18" charset="0"/>
              </a:rPr>
              <a:t>Прочие неналоговые доходы.</a:t>
            </a:r>
          </a:p>
        </p:txBody>
      </p:sp>
      <p:sp>
        <p:nvSpPr>
          <p:cNvPr id="7181" name="object 13"/>
          <p:cNvSpPr>
            <a:spLocks noChangeArrowheads="1"/>
          </p:cNvSpPr>
          <p:nvPr/>
        </p:nvSpPr>
        <p:spPr bwMode="auto">
          <a:xfrm>
            <a:off x="6108700" y="3676650"/>
            <a:ext cx="2962275" cy="208438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7182" name="object 14"/>
          <p:cNvSpPr txBox="1">
            <a:spLocks noChangeArrowheads="1"/>
          </p:cNvSpPr>
          <p:nvPr/>
        </p:nvSpPr>
        <p:spPr bwMode="auto">
          <a:xfrm>
            <a:off x="6149975" y="4203700"/>
            <a:ext cx="2390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620" rIns="0" bIns="0">
            <a:spAutoFit/>
          </a:bodyPr>
          <a:lstStyle>
            <a:lvl1pPr marL="752475" indent="-234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ts val="63"/>
              </a:spcBef>
            </a:pPr>
            <a:r>
              <a:rPr lang="ru-RU" altLang="ru-RU" b="1">
                <a:latin typeface="Constantia" panose="02030602050306030303" pitchFamily="18" charset="0"/>
              </a:rPr>
              <a:t>Межбюджетные  трансферты</a:t>
            </a:r>
            <a:endParaRPr lang="ru-RU" altLang="ru-RU">
              <a:latin typeface="Constantia" panose="02030602050306030303" pitchFamily="18" charset="0"/>
            </a:endParaRPr>
          </a:p>
          <a:p>
            <a:pPr eaLnBrk="1" hangingPunct="1">
              <a:lnSpc>
                <a:spcPct val="102000"/>
              </a:lnSpc>
              <a:spcBef>
                <a:spcPts val="13"/>
              </a:spcBef>
            </a:pPr>
            <a:r>
              <a:rPr lang="ru-RU" altLang="ru-RU" sz="1400">
                <a:latin typeface="Constantia" panose="02030602050306030303" pitchFamily="18" charset="0"/>
              </a:rPr>
              <a:t>Дотации;  Субвенции.</a:t>
            </a:r>
          </a:p>
        </p:txBody>
      </p:sp>
      <p:sp>
        <p:nvSpPr>
          <p:cNvPr id="7183" name="object 15"/>
          <p:cNvSpPr>
            <a:spLocks noChangeArrowheads="1"/>
          </p:cNvSpPr>
          <p:nvPr/>
        </p:nvSpPr>
        <p:spPr bwMode="auto">
          <a:xfrm>
            <a:off x="247650" y="4763"/>
            <a:ext cx="8645525" cy="64928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7184" name="object 16"/>
          <p:cNvSpPr>
            <a:spLocks noChangeArrowheads="1"/>
          </p:cNvSpPr>
          <p:nvPr/>
        </p:nvSpPr>
        <p:spPr bwMode="auto">
          <a:xfrm>
            <a:off x="1031875" y="203200"/>
            <a:ext cx="3306763" cy="2444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7185" name="object 17"/>
          <p:cNvSpPr>
            <a:spLocks noGrp="1"/>
          </p:cNvSpPr>
          <p:nvPr>
            <p:ph type="title"/>
          </p:nvPr>
        </p:nvSpPr>
        <p:spPr>
          <a:xfrm>
            <a:off x="330200" y="979488"/>
            <a:ext cx="7831138" cy="566737"/>
          </a:xfrm>
        </p:spPr>
        <p:txBody>
          <a:bodyPr tIns="12700"/>
          <a:lstStyle/>
          <a:p>
            <a:pPr marL="1620838" indent="-1609725" eaLnBrk="1" hangingPunct="1">
              <a:spcBef>
                <a:spcPts val="100"/>
              </a:spcBef>
              <a:tabLst>
                <a:tab pos="2574925" algn="l"/>
              </a:tabLst>
            </a:pPr>
            <a:r>
              <a:rPr lang="ru-RU" altLang="ru-RU" sz="180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ДОХОДЫ БЮДЖЕТА	</a:t>
            </a:r>
            <a:r>
              <a:rPr lang="ru-RU" altLang="ru-RU" sz="1800" i="1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- поступающие в бюджет Клопицкого сельского поселения денежные средства</a:t>
            </a:r>
            <a:endParaRPr lang="ru-RU" altLang="ru-RU" sz="1800" smtClean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</a:endParaRPr>
          </a:p>
        </p:txBody>
      </p:sp>
      <p:sp>
        <p:nvSpPr>
          <p:cNvPr id="7186" name="object 18"/>
          <p:cNvSpPr>
            <a:spLocks noChangeArrowheads="1"/>
          </p:cNvSpPr>
          <p:nvPr/>
        </p:nvSpPr>
        <p:spPr bwMode="auto">
          <a:xfrm>
            <a:off x="338138" y="1692275"/>
            <a:ext cx="1614487" cy="129857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7187" name="object 19"/>
          <p:cNvSpPr>
            <a:spLocks noChangeArrowheads="1"/>
          </p:cNvSpPr>
          <p:nvPr/>
        </p:nvSpPr>
        <p:spPr bwMode="auto">
          <a:xfrm>
            <a:off x="6675438" y="0"/>
            <a:ext cx="2128837" cy="1189038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2"/>
          <p:cNvSpPr>
            <a:spLocks/>
          </p:cNvSpPr>
          <p:nvPr/>
        </p:nvSpPr>
        <p:spPr bwMode="auto">
          <a:xfrm>
            <a:off x="500063" y="5945188"/>
            <a:ext cx="4897437" cy="912812"/>
          </a:xfrm>
          <a:custGeom>
            <a:avLst/>
            <a:gdLst>
              <a:gd name="T0" fmla="*/ 85636 w 4897755"/>
              <a:gd name="T1" fmla="*/ 21267 h 913129"/>
              <a:gd name="T2" fmla="*/ 3633650 w 4897755"/>
              <a:gd name="T3" fmla="*/ 908951 h 913129"/>
              <a:gd name="T4" fmla="*/ 4893285 w 4897755"/>
              <a:gd name="T5" fmla="*/ 908951 h 913129"/>
              <a:gd name="T6" fmla="*/ 85636 w 4897755"/>
              <a:gd name="T7" fmla="*/ 21267 h 913129"/>
              <a:gd name="T8" fmla="*/ 660 w 4897755"/>
              <a:gd name="T9" fmla="*/ 0 h 913129"/>
              <a:gd name="T10" fmla="*/ 0 w 4897755"/>
              <a:gd name="T11" fmla="*/ 5447 h 913129"/>
              <a:gd name="T12" fmla="*/ 85636 w 4897755"/>
              <a:gd name="T13" fmla="*/ 21267 h 913129"/>
              <a:gd name="T14" fmla="*/ 660 w 4897755"/>
              <a:gd name="T15" fmla="*/ 0 h 9131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97755"/>
              <a:gd name="T25" fmla="*/ 0 h 913129"/>
              <a:gd name="T26" fmla="*/ 4897755 w 4897755"/>
              <a:gd name="T27" fmla="*/ 913129 h 9131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97755" h="913129">
                <a:moveTo>
                  <a:pt x="85714" y="21358"/>
                </a:moveTo>
                <a:lnTo>
                  <a:pt x="3636702" y="913064"/>
                </a:lnTo>
                <a:lnTo>
                  <a:pt x="4897405" y="913064"/>
                </a:lnTo>
                <a:lnTo>
                  <a:pt x="85714" y="21358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73"/>
                </a:lnTo>
                <a:lnTo>
                  <a:pt x="85714" y="21358"/>
                </a:lnTo>
                <a:lnTo>
                  <a:pt x="660" y="0"/>
                </a:lnTo>
                <a:close/>
              </a:path>
            </a:pathLst>
          </a:custGeom>
          <a:solidFill>
            <a:srgbClr val="B3CAB5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195" name="object 3"/>
          <p:cNvSpPr>
            <a:spLocks/>
          </p:cNvSpPr>
          <p:nvPr/>
        </p:nvSpPr>
        <p:spPr bwMode="auto">
          <a:xfrm>
            <a:off x="485775" y="5938838"/>
            <a:ext cx="3651250" cy="919162"/>
          </a:xfrm>
          <a:custGeom>
            <a:avLst/>
            <a:gdLst>
              <a:gd name="T0" fmla="*/ 0 w 3651885"/>
              <a:gd name="T1" fmla="*/ 0 h 919479"/>
              <a:gd name="T2" fmla="*/ 7911 w 3651885"/>
              <a:gd name="T3" fmla="*/ 6323 h 919479"/>
              <a:gd name="T4" fmla="*/ 2862391 w 3651885"/>
              <a:gd name="T5" fmla="*/ 914871 h 919479"/>
              <a:gd name="T6" fmla="*/ 3643639 w 3651885"/>
              <a:gd name="T7" fmla="*/ 914871 h 919479"/>
              <a:gd name="T8" fmla="*/ 0 w 3651885"/>
              <a:gd name="T9" fmla="*/ 0 h 919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51885"/>
              <a:gd name="T16" fmla="*/ 0 h 919479"/>
              <a:gd name="T17" fmla="*/ 3651885 w 3651885"/>
              <a:gd name="T18" fmla="*/ 919479 h 9194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70" y="918983"/>
                </a:lnTo>
                <a:lnTo>
                  <a:pt x="3651885" y="9189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196" name="object 4"/>
          <p:cNvSpPr>
            <a:spLocks noChangeArrowheads="1"/>
          </p:cNvSpPr>
          <p:nvPr/>
        </p:nvSpPr>
        <p:spPr bwMode="auto">
          <a:xfrm>
            <a:off x="0" y="5789613"/>
            <a:ext cx="3398838" cy="10683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8197" name="object 5"/>
          <p:cNvSpPr>
            <a:spLocks noChangeArrowheads="1"/>
          </p:cNvSpPr>
          <p:nvPr/>
        </p:nvSpPr>
        <p:spPr bwMode="auto">
          <a:xfrm>
            <a:off x="0" y="5783263"/>
            <a:ext cx="3373438" cy="10747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8198" name="object 6"/>
          <p:cNvSpPr>
            <a:spLocks noChangeArrowheads="1"/>
          </p:cNvSpPr>
          <p:nvPr/>
        </p:nvSpPr>
        <p:spPr bwMode="auto">
          <a:xfrm>
            <a:off x="7300913" y="4251325"/>
            <a:ext cx="508000" cy="7270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8199" name="object 7"/>
          <p:cNvSpPr>
            <a:spLocks noChangeArrowheads="1"/>
          </p:cNvSpPr>
          <p:nvPr/>
        </p:nvSpPr>
        <p:spPr bwMode="auto">
          <a:xfrm>
            <a:off x="4133850" y="4398963"/>
            <a:ext cx="479425" cy="65246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8200" name="object 8"/>
          <p:cNvSpPr>
            <a:spLocks noChangeArrowheads="1"/>
          </p:cNvSpPr>
          <p:nvPr/>
        </p:nvSpPr>
        <p:spPr bwMode="auto">
          <a:xfrm>
            <a:off x="1279525" y="4398963"/>
            <a:ext cx="481013" cy="652462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8201" name="object 9"/>
          <p:cNvSpPr>
            <a:spLocks/>
          </p:cNvSpPr>
          <p:nvPr/>
        </p:nvSpPr>
        <p:spPr bwMode="auto">
          <a:xfrm>
            <a:off x="4370388" y="2986088"/>
            <a:ext cx="3251200" cy="547687"/>
          </a:xfrm>
          <a:custGeom>
            <a:avLst/>
            <a:gdLst>
              <a:gd name="T0" fmla="*/ 10922 w 3251200"/>
              <a:gd name="T1" fmla="*/ 0 h 548639"/>
              <a:gd name="T2" fmla="*/ 0 w 3251200"/>
              <a:gd name="T3" fmla="*/ 0 h 548639"/>
              <a:gd name="T4" fmla="*/ 0 w 3251200"/>
              <a:gd name="T5" fmla="*/ 283343 h 548639"/>
              <a:gd name="T6" fmla="*/ 2160 w 3251200"/>
              <a:gd name="T7" fmla="*/ 293838 h 548639"/>
              <a:gd name="T8" fmla="*/ 8048 w 3251200"/>
              <a:gd name="T9" fmla="*/ 302403 h 548639"/>
              <a:gd name="T10" fmla="*/ 16769 w 3251200"/>
              <a:gd name="T11" fmla="*/ 308174 h 548639"/>
              <a:gd name="T12" fmla="*/ 27432 w 3251200"/>
              <a:gd name="T13" fmla="*/ 310288 h 548639"/>
              <a:gd name="T14" fmla="*/ 3196208 w 3251200"/>
              <a:gd name="T15" fmla="*/ 310288 h 548639"/>
              <a:gd name="T16" fmla="*/ 3196208 w 3251200"/>
              <a:gd name="T17" fmla="*/ 536020 h 548639"/>
              <a:gd name="T18" fmla="*/ 3207130 w 3251200"/>
              <a:gd name="T19" fmla="*/ 536020 h 548639"/>
              <a:gd name="T20" fmla="*/ 3207130 w 3251200"/>
              <a:gd name="T21" fmla="*/ 299485 h 548639"/>
              <a:gd name="T22" fmla="*/ 18414 w 3251200"/>
              <a:gd name="T23" fmla="*/ 299485 h 548639"/>
              <a:gd name="T24" fmla="*/ 10922 w 3251200"/>
              <a:gd name="T25" fmla="*/ 292284 h 548639"/>
              <a:gd name="T26" fmla="*/ 10922 w 3251200"/>
              <a:gd name="T27" fmla="*/ 0 h 548639"/>
              <a:gd name="T28" fmla="*/ 54990 w 3251200"/>
              <a:gd name="T29" fmla="*/ 0 h 548639"/>
              <a:gd name="T30" fmla="*/ 21971 w 3251200"/>
              <a:gd name="T31" fmla="*/ 0 h 548639"/>
              <a:gd name="T32" fmla="*/ 21971 w 3251200"/>
              <a:gd name="T33" fmla="*/ 286324 h 548639"/>
              <a:gd name="T34" fmla="*/ 24384 w 3251200"/>
              <a:gd name="T35" fmla="*/ 288805 h 548639"/>
              <a:gd name="T36" fmla="*/ 3218178 w 3251200"/>
              <a:gd name="T37" fmla="*/ 288805 h 548639"/>
              <a:gd name="T38" fmla="*/ 3218178 w 3251200"/>
              <a:gd name="T39" fmla="*/ 536020 h 548639"/>
              <a:gd name="T40" fmla="*/ 3251200 w 3251200"/>
              <a:gd name="T41" fmla="*/ 536020 h 548639"/>
              <a:gd name="T42" fmla="*/ 3251200 w 3251200"/>
              <a:gd name="T43" fmla="*/ 283343 h 548639"/>
              <a:gd name="T44" fmla="*/ 3249036 w 3251200"/>
              <a:gd name="T45" fmla="*/ 272919 h 548639"/>
              <a:gd name="T46" fmla="*/ 3243134 w 3251200"/>
              <a:gd name="T47" fmla="*/ 264393 h 548639"/>
              <a:gd name="T48" fmla="*/ 3234376 w 3251200"/>
              <a:gd name="T49" fmla="*/ 258636 h 548639"/>
              <a:gd name="T50" fmla="*/ 3223640 w 3251200"/>
              <a:gd name="T51" fmla="*/ 256524 h 548639"/>
              <a:gd name="T52" fmla="*/ 54990 w 3251200"/>
              <a:gd name="T53" fmla="*/ 256524 h 548639"/>
              <a:gd name="T54" fmla="*/ 54990 w 3251200"/>
              <a:gd name="T55" fmla="*/ 0 h 54863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251200"/>
              <a:gd name="T85" fmla="*/ 0 h 548639"/>
              <a:gd name="T86" fmla="*/ 3251200 w 3251200"/>
              <a:gd name="T87" fmla="*/ 548639 h 54863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251200" h="548639">
                <a:moveTo>
                  <a:pt x="10922" y="0"/>
                </a:moveTo>
                <a:lnTo>
                  <a:pt x="0" y="0"/>
                </a:lnTo>
                <a:lnTo>
                  <a:pt x="0" y="289813"/>
                </a:lnTo>
                <a:lnTo>
                  <a:pt x="2160" y="300549"/>
                </a:lnTo>
                <a:lnTo>
                  <a:pt x="8048" y="309308"/>
                </a:lnTo>
                <a:lnTo>
                  <a:pt x="16769" y="315210"/>
                </a:lnTo>
                <a:lnTo>
                  <a:pt x="27432" y="317373"/>
                </a:lnTo>
                <a:lnTo>
                  <a:pt x="3196208" y="317373"/>
                </a:lnTo>
                <a:lnTo>
                  <a:pt x="3196208" y="548259"/>
                </a:lnTo>
                <a:lnTo>
                  <a:pt x="3207130" y="548259"/>
                </a:lnTo>
                <a:lnTo>
                  <a:pt x="3207130" y="306324"/>
                </a:lnTo>
                <a:lnTo>
                  <a:pt x="18414" y="306324"/>
                </a:lnTo>
                <a:lnTo>
                  <a:pt x="10922" y="298958"/>
                </a:lnTo>
                <a:lnTo>
                  <a:pt x="10922" y="0"/>
                </a:lnTo>
                <a:close/>
              </a:path>
              <a:path w="3251200" h="548639">
                <a:moveTo>
                  <a:pt x="54990" y="0"/>
                </a:moveTo>
                <a:lnTo>
                  <a:pt x="21971" y="0"/>
                </a:lnTo>
                <a:lnTo>
                  <a:pt x="21971" y="292862"/>
                </a:lnTo>
                <a:lnTo>
                  <a:pt x="24384" y="295401"/>
                </a:lnTo>
                <a:lnTo>
                  <a:pt x="3218179" y="295401"/>
                </a:lnTo>
                <a:lnTo>
                  <a:pt x="3218179" y="548259"/>
                </a:lnTo>
                <a:lnTo>
                  <a:pt x="3251200" y="548259"/>
                </a:lnTo>
                <a:lnTo>
                  <a:pt x="3251200" y="289813"/>
                </a:lnTo>
                <a:lnTo>
                  <a:pt x="3249037" y="279151"/>
                </a:lnTo>
                <a:lnTo>
                  <a:pt x="3243135" y="270430"/>
                </a:lnTo>
                <a:lnTo>
                  <a:pt x="3234376" y="264542"/>
                </a:lnTo>
                <a:lnTo>
                  <a:pt x="3223641" y="262382"/>
                </a:lnTo>
                <a:lnTo>
                  <a:pt x="54990" y="262382"/>
                </a:lnTo>
                <a:lnTo>
                  <a:pt x="54990" y="0"/>
                </a:lnTo>
                <a:close/>
              </a:path>
            </a:pathLst>
          </a:custGeom>
          <a:solidFill>
            <a:srgbClr val="5881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202" name="object 10"/>
          <p:cNvSpPr>
            <a:spLocks/>
          </p:cNvSpPr>
          <p:nvPr/>
        </p:nvSpPr>
        <p:spPr bwMode="auto">
          <a:xfrm>
            <a:off x="4370388" y="2986088"/>
            <a:ext cx="60325" cy="515937"/>
          </a:xfrm>
          <a:custGeom>
            <a:avLst/>
            <a:gdLst>
              <a:gd name="T0" fmla="*/ 14408 w 60960"/>
              <a:gd name="T1" fmla="*/ 279231 h 516889"/>
              <a:gd name="T2" fmla="*/ 4766 w 60960"/>
              <a:gd name="T3" fmla="*/ 279231 h 516889"/>
              <a:gd name="T4" fmla="*/ 4766 w 60960"/>
              <a:gd name="T5" fmla="*/ 504649 h 516889"/>
              <a:gd name="T6" fmla="*/ 14408 w 60960"/>
              <a:gd name="T7" fmla="*/ 504649 h 516889"/>
              <a:gd name="T8" fmla="*/ 14408 w 60960"/>
              <a:gd name="T9" fmla="*/ 279231 h 516889"/>
              <a:gd name="T10" fmla="*/ 47992 w 60960"/>
              <a:gd name="T11" fmla="*/ 0 h 516889"/>
              <a:gd name="T12" fmla="*/ 19176 w 60960"/>
              <a:gd name="T13" fmla="*/ 0 h 516889"/>
              <a:gd name="T14" fmla="*/ 19176 w 60960"/>
              <a:gd name="T15" fmla="*/ 255300 h 516889"/>
              <a:gd name="T16" fmla="*/ 21280 w 60960"/>
              <a:gd name="T17" fmla="*/ 257780 h 516889"/>
              <a:gd name="T18" fmla="*/ 23940 w 60960"/>
              <a:gd name="T19" fmla="*/ 257780 h 516889"/>
              <a:gd name="T20" fmla="*/ 23940 w 60960"/>
              <a:gd name="T21" fmla="*/ 504649 h 516889"/>
              <a:gd name="T22" fmla="*/ 52758 w 60960"/>
              <a:gd name="T23" fmla="*/ 504649 h 516889"/>
              <a:gd name="T24" fmla="*/ 52758 w 60960"/>
              <a:gd name="T25" fmla="*/ 252325 h 516889"/>
              <a:gd name="T26" fmla="*/ 50872 w 60960"/>
              <a:gd name="T27" fmla="*/ 241914 h 516889"/>
              <a:gd name="T28" fmla="*/ 45721 w 60960"/>
              <a:gd name="T29" fmla="*/ 233401 h 516889"/>
              <a:gd name="T30" fmla="*/ 38076 w 60960"/>
              <a:gd name="T31" fmla="*/ 227651 h 516889"/>
              <a:gd name="T32" fmla="*/ 28706 w 60960"/>
              <a:gd name="T33" fmla="*/ 225542 h 516889"/>
              <a:gd name="T34" fmla="*/ 47992 w 60960"/>
              <a:gd name="T35" fmla="*/ 225542 h 516889"/>
              <a:gd name="T36" fmla="*/ 47992 w 60960"/>
              <a:gd name="T37" fmla="*/ 0 h 516889"/>
              <a:gd name="T38" fmla="*/ 14408 w 60960"/>
              <a:gd name="T39" fmla="*/ 276946 h 516889"/>
              <a:gd name="T40" fmla="*/ 14408 w 60960"/>
              <a:gd name="T41" fmla="*/ 279231 h 516889"/>
              <a:gd name="T42" fmla="*/ 23940 w 60960"/>
              <a:gd name="T43" fmla="*/ 279231 h 516889"/>
              <a:gd name="T44" fmla="*/ 14634 w 60960"/>
              <a:gd name="T45" fmla="*/ 277120 h 516889"/>
              <a:gd name="T46" fmla="*/ 14408 w 60960"/>
              <a:gd name="T47" fmla="*/ 276946 h 516889"/>
              <a:gd name="T48" fmla="*/ 9532 w 60960"/>
              <a:gd name="T49" fmla="*/ 0 h 516889"/>
              <a:gd name="T50" fmla="*/ 0 w 60960"/>
              <a:gd name="T51" fmla="*/ 0 h 516889"/>
              <a:gd name="T52" fmla="*/ 0 w 60960"/>
              <a:gd name="T53" fmla="*/ 252325 h 516889"/>
              <a:gd name="T54" fmla="*/ 1886 w 60960"/>
              <a:gd name="T55" fmla="*/ 262806 h 516889"/>
              <a:gd name="T56" fmla="*/ 7024 w 60960"/>
              <a:gd name="T57" fmla="*/ 271359 h 516889"/>
              <a:gd name="T58" fmla="*/ 14408 w 60960"/>
              <a:gd name="T59" fmla="*/ 276946 h 516889"/>
              <a:gd name="T60" fmla="*/ 14408 w 60960"/>
              <a:gd name="T61" fmla="*/ 268444 h 516889"/>
              <a:gd name="T62" fmla="*/ 16070 w 60960"/>
              <a:gd name="T63" fmla="*/ 268444 h 516889"/>
              <a:gd name="T64" fmla="*/ 9532 w 60960"/>
              <a:gd name="T65" fmla="*/ 261252 h 516889"/>
              <a:gd name="T66" fmla="*/ 9532 w 60960"/>
              <a:gd name="T67" fmla="*/ 0 h 51688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0960"/>
              <a:gd name="T103" fmla="*/ 0 h 516889"/>
              <a:gd name="T104" fmla="*/ 60960 w 60960"/>
              <a:gd name="T105" fmla="*/ 516889 h 51688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0960" h="516889">
                <a:moveTo>
                  <a:pt x="16510" y="286004"/>
                </a:moveTo>
                <a:lnTo>
                  <a:pt x="5461" y="286004"/>
                </a:lnTo>
                <a:lnTo>
                  <a:pt x="5461" y="516889"/>
                </a:lnTo>
                <a:lnTo>
                  <a:pt x="16510" y="516889"/>
                </a:lnTo>
                <a:lnTo>
                  <a:pt x="16510" y="286004"/>
                </a:lnTo>
                <a:close/>
              </a:path>
              <a:path w="60960" h="516889">
                <a:moveTo>
                  <a:pt x="54990" y="0"/>
                </a:moveTo>
                <a:lnTo>
                  <a:pt x="21971" y="0"/>
                </a:lnTo>
                <a:lnTo>
                  <a:pt x="21971" y="261493"/>
                </a:lnTo>
                <a:lnTo>
                  <a:pt x="24384" y="264033"/>
                </a:lnTo>
                <a:lnTo>
                  <a:pt x="27432" y="264033"/>
                </a:lnTo>
                <a:lnTo>
                  <a:pt x="27432" y="516889"/>
                </a:lnTo>
                <a:lnTo>
                  <a:pt x="60451" y="516889"/>
                </a:lnTo>
                <a:lnTo>
                  <a:pt x="60451" y="258445"/>
                </a:lnTo>
                <a:lnTo>
                  <a:pt x="58289" y="247782"/>
                </a:lnTo>
                <a:lnTo>
                  <a:pt x="52387" y="239061"/>
                </a:lnTo>
                <a:lnTo>
                  <a:pt x="43628" y="233173"/>
                </a:lnTo>
                <a:lnTo>
                  <a:pt x="32893" y="231012"/>
                </a:lnTo>
                <a:lnTo>
                  <a:pt x="54990" y="231012"/>
                </a:lnTo>
                <a:lnTo>
                  <a:pt x="54990" y="0"/>
                </a:lnTo>
                <a:close/>
              </a:path>
              <a:path w="60960" h="516889">
                <a:moveTo>
                  <a:pt x="16510" y="283665"/>
                </a:moveTo>
                <a:lnTo>
                  <a:pt x="16510" y="286004"/>
                </a:lnTo>
                <a:lnTo>
                  <a:pt x="27432" y="286004"/>
                </a:lnTo>
                <a:lnTo>
                  <a:pt x="16769" y="283841"/>
                </a:lnTo>
                <a:lnTo>
                  <a:pt x="16510" y="283665"/>
                </a:lnTo>
                <a:close/>
              </a:path>
              <a:path w="60960" h="516889">
                <a:moveTo>
                  <a:pt x="10922" y="0"/>
                </a:moveTo>
                <a:lnTo>
                  <a:pt x="0" y="0"/>
                </a:lnTo>
                <a:lnTo>
                  <a:pt x="0" y="258445"/>
                </a:lnTo>
                <a:lnTo>
                  <a:pt x="2160" y="269180"/>
                </a:lnTo>
                <a:lnTo>
                  <a:pt x="8048" y="277939"/>
                </a:lnTo>
                <a:lnTo>
                  <a:pt x="16510" y="283665"/>
                </a:lnTo>
                <a:lnTo>
                  <a:pt x="16510" y="274955"/>
                </a:lnTo>
                <a:lnTo>
                  <a:pt x="18414" y="274955"/>
                </a:lnTo>
                <a:lnTo>
                  <a:pt x="10922" y="267588"/>
                </a:lnTo>
                <a:lnTo>
                  <a:pt x="10922" y="0"/>
                </a:lnTo>
                <a:close/>
              </a:path>
            </a:pathLst>
          </a:custGeom>
          <a:solidFill>
            <a:srgbClr val="5881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203" name="object 11"/>
          <p:cNvSpPr>
            <a:spLocks/>
          </p:cNvSpPr>
          <p:nvPr/>
        </p:nvSpPr>
        <p:spPr bwMode="auto">
          <a:xfrm>
            <a:off x="1595438" y="2986088"/>
            <a:ext cx="2830512" cy="515937"/>
          </a:xfrm>
          <a:custGeom>
            <a:avLst/>
            <a:gdLst>
              <a:gd name="T0" fmla="*/ 2797439 w 2829560"/>
              <a:gd name="T1" fmla="*/ 0 h 516889"/>
              <a:gd name="T2" fmla="*/ 2786469 w 2829560"/>
              <a:gd name="T3" fmla="*/ 0 h 516889"/>
              <a:gd name="T4" fmla="*/ 2786469 w 2829560"/>
              <a:gd name="T5" fmla="*/ 225542 h 516889"/>
              <a:gd name="T6" fmla="*/ 27548 w 2829560"/>
              <a:gd name="T7" fmla="*/ 225542 h 516889"/>
              <a:gd name="T8" fmla="*/ 16847 w 2829560"/>
              <a:gd name="T9" fmla="*/ 227651 h 516889"/>
              <a:gd name="T10" fmla="*/ 8087 w 2829560"/>
              <a:gd name="T11" fmla="*/ 233401 h 516889"/>
              <a:gd name="T12" fmla="*/ 2173 w 2829560"/>
              <a:gd name="T13" fmla="*/ 241914 h 516889"/>
              <a:gd name="T14" fmla="*/ 0 w 2829560"/>
              <a:gd name="T15" fmla="*/ 252325 h 516889"/>
              <a:gd name="T16" fmla="*/ 0 w 2829560"/>
              <a:gd name="T17" fmla="*/ 504649 h 516889"/>
              <a:gd name="T18" fmla="*/ 10973 w 2829560"/>
              <a:gd name="T19" fmla="*/ 504649 h 516889"/>
              <a:gd name="T20" fmla="*/ 10973 w 2829560"/>
              <a:gd name="T21" fmla="*/ 243397 h 516889"/>
              <a:gd name="T22" fmla="*/ 18365 w 2829560"/>
              <a:gd name="T23" fmla="*/ 236206 h 516889"/>
              <a:gd name="T24" fmla="*/ 2797439 w 2829560"/>
              <a:gd name="T25" fmla="*/ 236206 h 516889"/>
              <a:gd name="T26" fmla="*/ 2797439 w 2829560"/>
              <a:gd name="T27" fmla="*/ 0 h 516889"/>
              <a:gd name="T28" fmla="*/ 2841702 w 2829560"/>
              <a:gd name="T29" fmla="*/ 0 h 516889"/>
              <a:gd name="T30" fmla="*/ 2808537 w 2829560"/>
              <a:gd name="T31" fmla="*/ 0 h 516889"/>
              <a:gd name="T32" fmla="*/ 2808537 w 2829560"/>
              <a:gd name="T33" fmla="*/ 246993 h 516889"/>
              <a:gd name="T34" fmla="*/ 24487 w 2829560"/>
              <a:gd name="T35" fmla="*/ 246993 h 516889"/>
              <a:gd name="T36" fmla="*/ 22061 w 2829560"/>
              <a:gd name="T37" fmla="*/ 249349 h 516889"/>
              <a:gd name="T38" fmla="*/ 22061 w 2829560"/>
              <a:gd name="T39" fmla="*/ 504649 h 516889"/>
              <a:gd name="T40" fmla="*/ 55237 w 2829560"/>
              <a:gd name="T41" fmla="*/ 504649 h 516889"/>
              <a:gd name="T42" fmla="*/ 55237 w 2829560"/>
              <a:gd name="T43" fmla="*/ 279231 h 516889"/>
              <a:gd name="T44" fmla="*/ 2814024 w 2829560"/>
              <a:gd name="T45" fmla="*/ 279231 h 516889"/>
              <a:gd name="T46" fmla="*/ 2824804 w 2829560"/>
              <a:gd name="T47" fmla="*/ 277120 h 516889"/>
              <a:gd name="T48" fmla="*/ 2833601 w 2829560"/>
              <a:gd name="T49" fmla="*/ 271359 h 516889"/>
              <a:gd name="T50" fmla="*/ 2839529 w 2829560"/>
              <a:gd name="T51" fmla="*/ 262806 h 516889"/>
              <a:gd name="T52" fmla="*/ 2841702 w 2829560"/>
              <a:gd name="T53" fmla="*/ 252325 h 516889"/>
              <a:gd name="T54" fmla="*/ 2841702 w 2829560"/>
              <a:gd name="T55" fmla="*/ 0 h 5168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829560"/>
              <a:gd name="T85" fmla="*/ 0 h 516889"/>
              <a:gd name="T86" fmla="*/ 2829560 w 2829560"/>
              <a:gd name="T87" fmla="*/ 516889 h 51688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829560" h="516889">
                <a:moveTo>
                  <a:pt x="2785237" y="0"/>
                </a:moveTo>
                <a:lnTo>
                  <a:pt x="2774315" y="0"/>
                </a:lnTo>
                <a:lnTo>
                  <a:pt x="2774315" y="231012"/>
                </a:lnTo>
                <a:lnTo>
                  <a:pt x="27431" y="231012"/>
                </a:lnTo>
                <a:lnTo>
                  <a:pt x="16769" y="233173"/>
                </a:lnTo>
                <a:lnTo>
                  <a:pt x="8048" y="239061"/>
                </a:lnTo>
                <a:lnTo>
                  <a:pt x="2160" y="247782"/>
                </a:lnTo>
                <a:lnTo>
                  <a:pt x="0" y="258445"/>
                </a:lnTo>
                <a:lnTo>
                  <a:pt x="0" y="516889"/>
                </a:lnTo>
                <a:lnTo>
                  <a:pt x="10921" y="516889"/>
                </a:lnTo>
                <a:lnTo>
                  <a:pt x="10921" y="249300"/>
                </a:lnTo>
                <a:lnTo>
                  <a:pt x="18287" y="241935"/>
                </a:lnTo>
                <a:lnTo>
                  <a:pt x="2785237" y="241935"/>
                </a:lnTo>
                <a:lnTo>
                  <a:pt x="2785237" y="0"/>
                </a:lnTo>
                <a:close/>
              </a:path>
              <a:path w="2829560" h="516889">
                <a:moveTo>
                  <a:pt x="2829305" y="0"/>
                </a:moveTo>
                <a:lnTo>
                  <a:pt x="2796286" y="0"/>
                </a:lnTo>
                <a:lnTo>
                  <a:pt x="2796286" y="252984"/>
                </a:lnTo>
                <a:lnTo>
                  <a:pt x="24383" y="252984"/>
                </a:lnTo>
                <a:lnTo>
                  <a:pt x="21970" y="255397"/>
                </a:lnTo>
                <a:lnTo>
                  <a:pt x="21970" y="516889"/>
                </a:lnTo>
                <a:lnTo>
                  <a:pt x="54990" y="516889"/>
                </a:lnTo>
                <a:lnTo>
                  <a:pt x="54990" y="286004"/>
                </a:lnTo>
                <a:lnTo>
                  <a:pt x="2801747" y="286004"/>
                </a:lnTo>
                <a:lnTo>
                  <a:pt x="2812482" y="283841"/>
                </a:lnTo>
                <a:lnTo>
                  <a:pt x="2821241" y="277939"/>
                </a:lnTo>
                <a:lnTo>
                  <a:pt x="2827143" y="269180"/>
                </a:lnTo>
                <a:lnTo>
                  <a:pt x="2829305" y="258445"/>
                </a:lnTo>
                <a:lnTo>
                  <a:pt x="2829305" y="0"/>
                </a:lnTo>
                <a:close/>
              </a:path>
            </a:pathLst>
          </a:custGeom>
          <a:solidFill>
            <a:srgbClr val="5881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204" name="object 12"/>
          <p:cNvSpPr>
            <a:spLocks noChangeArrowheads="1"/>
          </p:cNvSpPr>
          <p:nvPr/>
        </p:nvSpPr>
        <p:spPr bwMode="auto">
          <a:xfrm>
            <a:off x="3273425" y="2030413"/>
            <a:ext cx="2244725" cy="10604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8205" name="object 13"/>
          <p:cNvSpPr txBox="1">
            <a:spLocks noChangeArrowheads="1"/>
          </p:cNvSpPr>
          <p:nvPr/>
        </p:nvSpPr>
        <p:spPr bwMode="auto">
          <a:xfrm>
            <a:off x="3544888" y="2276475"/>
            <a:ext cx="17081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ru-RU" altLang="ru-RU" sz="2800">
                <a:solidFill>
                  <a:srgbClr val="FFFFFF"/>
                </a:solidFill>
                <a:latin typeface="Constantia" panose="02030602050306030303" pitchFamily="18" charset="0"/>
              </a:rPr>
              <a:t>РАСХОДЫ</a:t>
            </a:r>
            <a:endParaRPr lang="ru-RU" altLang="ru-RU" sz="2800">
              <a:latin typeface="Constantia" panose="02030602050306030303" pitchFamily="18" charset="0"/>
            </a:endParaRPr>
          </a:p>
        </p:txBody>
      </p:sp>
      <p:sp>
        <p:nvSpPr>
          <p:cNvPr id="8206" name="object 14"/>
          <p:cNvSpPr txBox="1">
            <a:spLocks noChangeArrowheads="1"/>
          </p:cNvSpPr>
          <p:nvPr/>
        </p:nvSpPr>
        <p:spPr bwMode="auto">
          <a:xfrm>
            <a:off x="498475" y="3571875"/>
            <a:ext cx="2251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620" rIns="0" bIns="0">
            <a:spAutoFit/>
          </a:bodyPr>
          <a:lstStyle>
            <a:lvl1pPr marL="423863" indent="-411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ts val="63"/>
              </a:spcBef>
            </a:pPr>
            <a:r>
              <a:rPr lang="ru-RU" altLang="ru-RU" b="1">
                <a:solidFill>
                  <a:srgbClr val="FFFFFF"/>
                </a:solidFill>
                <a:latin typeface="Constantia" panose="02030602050306030303" pitchFamily="18" charset="0"/>
              </a:rPr>
              <a:t>по муниципальным  программам</a:t>
            </a:r>
            <a:endParaRPr lang="ru-RU" altLang="ru-RU">
              <a:latin typeface="Constantia" panose="02030602050306030303" pitchFamily="18" charset="0"/>
            </a:endParaRPr>
          </a:p>
        </p:txBody>
      </p:sp>
      <p:sp>
        <p:nvSpPr>
          <p:cNvPr id="8207" name="object 15"/>
          <p:cNvSpPr>
            <a:spLocks noChangeArrowheads="1"/>
          </p:cNvSpPr>
          <p:nvPr/>
        </p:nvSpPr>
        <p:spPr bwMode="auto">
          <a:xfrm>
            <a:off x="296863" y="3460750"/>
            <a:ext cx="5408612" cy="1157288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8208" name="object 16"/>
          <p:cNvSpPr txBox="1">
            <a:spLocks noChangeArrowheads="1"/>
          </p:cNvSpPr>
          <p:nvPr/>
        </p:nvSpPr>
        <p:spPr bwMode="auto">
          <a:xfrm>
            <a:off x="3219450" y="3616325"/>
            <a:ext cx="11890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00"/>
              </a:spcBef>
            </a:pPr>
            <a:r>
              <a:rPr lang="ru-RU" altLang="ru-RU" b="1">
                <a:solidFill>
                  <a:srgbClr val="FFFFFF"/>
                </a:solidFill>
                <a:latin typeface="Constantia" panose="02030602050306030303" pitchFamily="18" charset="0"/>
              </a:rPr>
              <a:t>по</a:t>
            </a:r>
            <a:endParaRPr lang="ru-RU" altLang="ru-RU">
              <a:latin typeface="Constantia" panose="02030602050306030303" pitchFamily="18" charset="0"/>
            </a:endParaRPr>
          </a:p>
          <a:p>
            <a:pPr algn="ctr" eaLnBrk="1" hangingPunct="1">
              <a:spcBef>
                <a:spcPts val="25"/>
              </a:spcBef>
            </a:pPr>
            <a:r>
              <a:rPr lang="ru-RU" altLang="ru-RU" b="1">
                <a:solidFill>
                  <a:srgbClr val="FFFFFF"/>
                </a:solidFill>
                <a:latin typeface="Constantia" panose="02030602050306030303" pitchFamily="18" charset="0"/>
              </a:rPr>
              <a:t>функциям</a:t>
            </a:r>
            <a:endParaRPr lang="ru-RU" altLang="ru-RU">
              <a:latin typeface="Constantia" panose="02030602050306030303" pitchFamily="18" charset="0"/>
            </a:endParaRPr>
          </a:p>
        </p:txBody>
      </p:sp>
      <p:sp>
        <p:nvSpPr>
          <p:cNvPr id="8209" name="object 17"/>
          <p:cNvSpPr>
            <a:spLocks noChangeArrowheads="1"/>
          </p:cNvSpPr>
          <p:nvPr/>
        </p:nvSpPr>
        <p:spPr bwMode="auto">
          <a:xfrm>
            <a:off x="5999163" y="3492500"/>
            <a:ext cx="3103562" cy="1093788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8210" name="object 18"/>
          <p:cNvSpPr txBox="1">
            <a:spLocks noChangeArrowheads="1"/>
          </p:cNvSpPr>
          <p:nvPr/>
        </p:nvSpPr>
        <p:spPr bwMode="auto">
          <a:xfrm>
            <a:off x="6202363" y="3703638"/>
            <a:ext cx="13414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00"/>
              </a:spcBef>
            </a:pPr>
            <a:r>
              <a:rPr lang="ru-RU" altLang="ru-RU" b="1">
                <a:solidFill>
                  <a:srgbClr val="FFFFFF"/>
                </a:solidFill>
                <a:latin typeface="Constantia" panose="02030602050306030303" pitchFamily="18" charset="0"/>
              </a:rPr>
              <a:t>по</a:t>
            </a:r>
            <a:endParaRPr lang="ru-RU" altLang="ru-RU">
              <a:latin typeface="Constantia" panose="02030602050306030303" pitchFamily="18" charset="0"/>
            </a:endParaRPr>
          </a:p>
          <a:p>
            <a:pPr eaLnBrk="1" hangingPunct="1">
              <a:spcBef>
                <a:spcPts val="38"/>
              </a:spcBef>
            </a:pPr>
            <a:r>
              <a:rPr lang="ru-RU" altLang="ru-RU" b="1">
                <a:solidFill>
                  <a:srgbClr val="FFFFFF"/>
                </a:solidFill>
                <a:latin typeface="Constantia" panose="02030602050306030303" pitchFamily="18" charset="0"/>
              </a:rPr>
              <a:t>ведомствам</a:t>
            </a:r>
            <a:endParaRPr lang="ru-RU" altLang="ru-RU">
              <a:latin typeface="Constantia" panose="02030602050306030303" pitchFamily="18" charset="0"/>
            </a:endParaRPr>
          </a:p>
        </p:txBody>
      </p:sp>
      <p:sp>
        <p:nvSpPr>
          <p:cNvPr id="8211" name="object 19"/>
          <p:cNvSpPr>
            <a:spLocks noChangeArrowheads="1"/>
          </p:cNvSpPr>
          <p:nvPr/>
        </p:nvSpPr>
        <p:spPr bwMode="auto">
          <a:xfrm>
            <a:off x="247650" y="4763"/>
            <a:ext cx="8645525" cy="649287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8212" name="object 20"/>
          <p:cNvSpPr>
            <a:spLocks noChangeArrowheads="1"/>
          </p:cNvSpPr>
          <p:nvPr/>
        </p:nvSpPr>
        <p:spPr bwMode="auto">
          <a:xfrm>
            <a:off x="1031875" y="203200"/>
            <a:ext cx="3306763" cy="24447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8213" name="object 21"/>
          <p:cNvSpPr txBox="1">
            <a:spLocks noChangeArrowheads="1"/>
          </p:cNvSpPr>
          <p:nvPr/>
        </p:nvSpPr>
        <p:spPr bwMode="auto">
          <a:xfrm>
            <a:off x="42863" y="979488"/>
            <a:ext cx="81994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ru-RU" altLang="ru-RU" b="1">
                <a:latin typeface="Constantia" panose="02030602050306030303" pitchFamily="18" charset="0"/>
              </a:rPr>
              <a:t>РАСХОДЫ БЮДЖЕТА </a:t>
            </a:r>
            <a:r>
              <a:rPr lang="ru-RU" altLang="ru-RU" b="1" i="1">
                <a:latin typeface="Constantia" panose="02030602050306030303" pitchFamily="18" charset="0"/>
              </a:rPr>
              <a:t>- выплачиваемые из бюджета Клопицкого</a:t>
            </a:r>
            <a:endParaRPr lang="ru-RU" altLang="ru-RU">
              <a:latin typeface="Constantia" panose="02030602050306030303" pitchFamily="18" charset="0"/>
            </a:endParaRPr>
          </a:p>
          <a:p>
            <a:pPr eaLnBrk="1" hangingPunct="1"/>
            <a:r>
              <a:rPr lang="ru-RU" altLang="ru-RU" b="1" i="1">
                <a:latin typeface="Constantia" panose="02030602050306030303" pitchFamily="18" charset="0"/>
              </a:rPr>
              <a:t>сельского поселения денежные средства</a:t>
            </a:r>
            <a:endParaRPr lang="ru-RU" altLang="ru-RU">
              <a:latin typeface="Constantia" panose="02030602050306030303" pitchFamily="18" charset="0"/>
            </a:endParaRPr>
          </a:p>
        </p:txBody>
      </p:sp>
      <p:sp>
        <p:nvSpPr>
          <p:cNvPr id="8214" name="object 22"/>
          <p:cNvSpPr>
            <a:spLocks noChangeArrowheads="1"/>
          </p:cNvSpPr>
          <p:nvPr/>
        </p:nvSpPr>
        <p:spPr bwMode="auto">
          <a:xfrm>
            <a:off x="247650" y="4686300"/>
            <a:ext cx="2660650" cy="2020888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8215" name="object 23"/>
          <p:cNvSpPr txBox="1">
            <a:spLocks noChangeArrowheads="1"/>
          </p:cNvSpPr>
          <p:nvPr/>
        </p:nvSpPr>
        <p:spPr bwMode="auto">
          <a:xfrm>
            <a:off x="500063" y="4865688"/>
            <a:ext cx="21590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11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00"/>
              </a:spcBef>
            </a:pPr>
            <a:r>
              <a:rPr lang="ru-RU" altLang="ru-RU" sz="1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определяющий  цели и задачи  муниципальной политики  в определенной сфере,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их достижения и  примерные объемы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используемых финансов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6" name="object 24"/>
          <p:cNvSpPr>
            <a:spLocks noChangeArrowheads="1"/>
          </p:cNvSpPr>
          <p:nvPr/>
        </p:nvSpPr>
        <p:spPr bwMode="auto">
          <a:xfrm>
            <a:off x="2981325" y="4672013"/>
            <a:ext cx="2816225" cy="2016125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8217" name="object 25"/>
          <p:cNvSpPr txBox="1">
            <a:spLocks noChangeArrowheads="1"/>
          </p:cNvSpPr>
          <p:nvPr/>
        </p:nvSpPr>
        <p:spPr bwMode="auto">
          <a:xfrm>
            <a:off x="3257550" y="4883150"/>
            <a:ext cx="2268538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indent="412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ru-RU" altLang="ru-RU" sz="1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 классификация бюджетных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отражает  направление средств на  выполнение конкретных  функций органов местного  самоуправления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8" name="object 26"/>
          <p:cNvSpPr>
            <a:spLocks noChangeArrowheads="1"/>
          </p:cNvSpPr>
          <p:nvPr/>
        </p:nvSpPr>
        <p:spPr bwMode="auto">
          <a:xfrm>
            <a:off x="201613" y="1487488"/>
            <a:ext cx="2139950" cy="168275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8219" name="object 27"/>
          <p:cNvSpPr>
            <a:spLocks noChangeArrowheads="1"/>
          </p:cNvSpPr>
          <p:nvPr/>
        </p:nvSpPr>
        <p:spPr bwMode="auto">
          <a:xfrm>
            <a:off x="6084888" y="4686300"/>
            <a:ext cx="2967037" cy="2020888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8220" name="object 28"/>
          <p:cNvSpPr txBox="1">
            <a:spLocks noChangeArrowheads="1"/>
          </p:cNvSpPr>
          <p:nvPr/>
        </p:nvSpPr>
        <p:spPr bwMode="auto">
          <a:xfrm>
            <a:off x="6359525" y="4897438"/>
            <a:ext cx="2419350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00"/>
              </a:spcBef>
            </a:pPr>
            <a:r>
              <a:rPr lang="ru-RU" altLang="ru-RU" sz="1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Ведомственная структура  включает в себя группировку  расходов бюджета, которая  отражает распределение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средств по  главным распорядителям  средств бюджетов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21" name="object 29"/>
          <p:cNvSpPr>
            <a:spLocks noChangeArrowheads="1"/>
          </p:cNvSpPr>
          <p:nvPr/>
        </p:nvSpPr>
        <p:spPr bwMode="auto">
          <a:xfrm>
            <a:off x="4283075" y="3421063"/>
            <a:ext cx="1503363" cy="1163637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8222" name="object 30"/>
          <p:cNvSpPr>
            <a:spLocks noChangeArrowheads="1"/>
          </p:cNvSpPr>
          <p:nvPr/>
        </p:nvSpPr>
        <p:spPr bwMode="auto">
          <a:xfrm>
            <a:off x="7810500" y="3427413"/>
            <a:ext cx="1169988" cy="1177925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bject 2"/>
          <p:cNvSpPr>
            <a:spLocks/>
          </p:cNvSpPr>
          <p:nvPr/>
        </p:nvSpPr>
        <p:spPr bwMode="auto">
          <a:xfrm>
            <a:off x="500063" y="5945188"/>
            <a:ext cx="4897437" cy="912812"/>
          </a:xfrm>
          <a:custGeom>
            <a:avLst/>
            <a:gdLst>
              <a:gd name="T0" fmla="*/ 85636 w 4897755"/>
              <a:gd name="T1" fmla="*/ 21267 h 913129"/>
              <a:gd name="T2" fmla="*/ 3633650 w 4897755"/>
              <a:gd name="T3" fmla="*/ 908951 h 913129"/>
              <a:gd name="T4" fmla="*/ 4893285 w 4897755"/>
              <a:gd name="T5" fmla="*/ 908951 h 913129"/>
              <a:gd name="T6" fmla="*/ 85636 w 4897755"/>
              <a:gd name="T7" fmla="*/ 21267 h 913129"/>
              <a:gd name="T8" fmla="*/ 660 w 4897755"/>
              <a:gd name="T9" fmla="*/ 0 h 913129"/>
              <a:gd name="T10" fmla="*/ 0 w 4897755"/>
              <a:gd name="T11" fmla="*/ 5447 h 913129"/>
              <a:gd name="T12" fmla="*/ 85636 w 4897755"/>
              <a:gd name="T13" fmla="*/ 21267 h 913129"/>
              <a:gd name="T14" fmla="*/ 660 w 4897755"/>
              <a:gd name="T15" fmla="*/ 0 h 9131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97755"/>
              <a:gd name="T25" fmla="*/ 0 h 913129"/>
              <a:gd name="T26" fmla="*/ 4897755 w 4897755"/>
              <a:gd name="T27" fmla="*/ 913129 h 9131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97755" h="913129">
                <a:moveTo>
                  <a:pt x="85714" y="21358"/>
                </a:moveTo>
                <a:lnTo>
                  <a:pt x="3636702" y="913064"/>
                </a:lnTo>
                <a:lnTo>
                  <a:pt x="4897405" y="913064"/>
                </a:lnTo>
                <a:lnTo>
                  <a:pt x="85714" y="21358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73"/>
                </a:lnTo>
                <a:lnTo>
                  <a:pt x="85714" y="21358"/>
                </a:lnTo>
                <a:lnTo>
                  <a:pt x="660" y="0"/>
                </a:lnTo>
                <a:close/>
              </a:path>
            </a:pathLst>
          </a:custGeom>
          <a:solidFill>
            <a:srgbClr val="B3CAB5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19" name="object 3"/>
          <p:cNvSpPr>
            <a:spLocks/>
          </p:cNvSpPr>
          <p:nvPr/>
        </p:nvSpPr>
        <p:spPr bwMode="auto">
          <a:xfrm>
            <a:off x="485775" y="5938838"/>
            <a:ext cx="3651250" cy="919162"/>
          </a:xfrm>
          <a:custGeom>
            <a:avLst/>
            <a:gdLst>
              <a:gd name="T0" fmla="*/ 0 w 3651885"/>
              <a:gd name="T1" fmla="*/ 0 h 919479"/>
              <a:gd name="T2" fmla="*/ 7911 w 3651885"/>
              <a:gd name="T3" fmla="*/ 6323 h 919479"/>
              <a:gd name="T4" fmla="*/ 2862391 w 3651885"/>
              <a:gd name="T5" fmla="*/ 914871 h 919479"/>
              <a:gd name="T6" fmla="*/ 3643639 w 3651885"/>
              <a:gd name="T7" fmla="*/ 914871 h 919479"/>
              <a:gd name="T8" fmla="*/ 0 w 3651885"/>
              <a:gd name="T9" fmla="*/ 0 h 919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51885"/>
              <a:gd name="T16" fmla="*/ 0 h 919479"/>
              <a:gd name="T17" fmla="*/ 3651885 w 3651885"/>
              <a:gd name="T18" fmla="*/ 919479 h 9194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70" y="918983"/>
                </a:lnTo>
                <a:lnTo>
                  <a:pt x="3651885" y="9189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0" name="object 4"/>
          <p:cNvSpPr>
            <a:spLocks noChangeArrowheads="1"/>
          </p:cNvSpPr>
          <p:nvPr/>
        </p:nvSpPr>
        <p:spPr bwMode="auto">
          <a:xfrm>
            <a:off x="0" y="5789613"/>
            <a:ext cx="3398838" cy="10683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21" name="object 5"/>
          <p:cNvSpPr>
            <a:spLocks noChangeArrowheads="1"/>
          </p:cNvSpPr>
          <p:nvPr/>
        </p:nvSpPr>
        <p:spPr bwMode="auto">
          <a:xfrm>
            <a:off x="0" y="5783263"/>
            <a:ext cx="3373438" cy="10747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22" name="object 6"/>
          <p:cNvSpPr>
            <a:spLocks noChangeArrowheads="1"/>
          </p:cNvSpPr>
          <p:nvPr/>
        </p:nvSpPr>
        <p:spPr bwMode="auto">
          <a:xfrm>
            <a:off x="5430838" y="2894013"/>
            <a:ext cx="654050" cy="3429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23" name="object 7"/>
          <p:cNvSpPr>
            <a:spLocks noChangeArrowheads="1"/>
          </p:cNvSpPr>
          <p:nvPr/>
        </p:nvSpPr>
        <p:spPr bwMode="auto">
          <a:xfrm>
            <a:off x="5430838" y="4156075"/>
            <a:ext cx="654050" cy="3429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24" name="object 8"/>
          <p:cNvSpPr>
            <a:spLocks noChangeArrowheads="1"/>
          </p:cNvSpPr>
          <p:nvPr/>
        </p:nvSpPr>
        <p:spPr bwMode="auto">
          <a:xfrm>
            <a:off x="5459413" y="5765800"/>
            <a:ext cx="657225" cy="3381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25" name="object 9"/>
          <p:cNvSpPr>
            <a:spLocks noChangeArrowheads="1"/>
          </p:cNvSpPr>
          <p:nvPr/>
        </p:nvSpPr>
        <p:spPr bwMode="auto">
          <a:xfrm>
            <a:off x="2728913" y="5715000"/>
            <a:ext cx="654050" cy="33813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26" name="object 10"/>
          <p:cNvSpPr>
            <a:spLocks noChangeArrowheads="1"/>
          </p:cNvSpPr>
          <p:nvPr/>
        </p:nvSpPr>
        <p:spPr bwMode="auto">
          <a:xfrm>
            <a:off x="2716213" y="4206875"/>
            <a:ext cx="654050" cy="3429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27" name="object 11"/>
          <p:cNvSpPr>
            <a:spLocks noChangeArrowheads="1"/>
          </p:cNvSpPr>
          <p:nvPr/>
        </p:nvSpPr>
        <p:spPr bwMode="auto">
          <a:xfrm>
            <a:off x="2624138" y="2884488"/>
            <a:ext cx="654050" cy="34290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28" name="object 12"/>
          <p:cNvSpPr>
            <a:spLocks noChangeArrowheads="1"/>
          </p:cNvSpPr>
          <p:nvPr/>
        </p:nvSpPr>
        <p:spPr bwMode="auto">
          <a:xfrm>
            <a:off x="247650" y="4763"/>
            <a:ext cx="8645525" cy="649287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29" name="object 13"/>
          <p:cNvSpPr>
            <a:spLocks noChangeArrowheads="1"/>
          </p:cNvSpPr>
          <p:nvPr/>
        </p:nvSpPr>
        <p:spPr bwMode="auto">
          <a:xfrm>
            <a:off x="855663" y="203200"/>
            <a:ext cx="3305175" cy="24447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30" name="object 14"/>
          <p:cNvSpPr txBox="1">
            <a:spLocks noChangeArrowheads="1"/>
          </p:cNvSpPr>
          <p:nvPr/>
        </p:nvSpPr>
        <p:spPr bwMode="auto">
          <a:xfrm>
            <a:off x="42863" y="728663"/>
            <a:ext cx="55054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ru-RU" altLang="ru-RU" sz="1600" b="1">
                <a:latin typeface="Constantia" panose="02030602050306030303" pitchFamily="18" charset="0"/>
              </a:rPr>
              <a:t>МЕЖБЮДЖЕТНЫЕ ТРАНСФЕРТЫ</a:t>
            </a:r>
            <a:r>
              <a:rPr lang="ru-RU" altLang="ru-RU" sz="1600" b="1" i="1">
                <a:latin typeface="Constantia" panose="02030602050306030303" pitchFamily="18" charset="0"/>
              </a:rPr>
              <a:t>-</a:t>
            </a:r>
            <a:endParaRPr lang="ru-RU" altLang="ru-RU" sz="1600">
              <a:latin typeface="Constantia" panose="02030602050306030303" pitchFamily="18" charset="0"/>
            </a:endParaRPr>
          </a:p>
          <a:p>
            <a:pPr eaLnBrk="1" hangingPunct="1"/>
            <a:r>
              <a:rPr lang="ru-RU" altLang="ru-RU" sz="1600" b="1" i="1">
                <a:latin typeface="Constantia" panose="02030602050306030303" pitchFamily="18" charset="0"/>
              </a:rPr>
              <a:t>денежные средства, перечисляемые</a:t>
            </a:r>
            <a:endParaRPr lang="ru-RU" altLang="ru-RU" sz="1600">
              <a:latin typeface="Constantia" panose="02030602050306030303" pitchFamily="18" charset="0"/>
            </a:endParaRPr>
          </a:p>
          <a:p>
            <a:pPr eaLnBrk="1" hangingPunct="1"/>
            <a:r>
              <a:rPr lang="ru-RU" altLang="ru-RU" sz="1600" b="1" i="1">
                <a:latin typeface="Constantia" panose="02030602050306030303" pitchFamily="18" charset="0"/>
              </a:rPr>
              <a:t>из одного бюджета бюджетной системы РФ другому</a:t>
            </a:r>
            <a:endParaRPr lang="ru-RU" altLang="ru-RU" sz="1600">
              <a:latin typeface="Constantia" panose="02030602050306030303" pitchFamily="18" charset="0"/>
            </a:endParaRPr>
          </a:p>
        </p:txBody>
      </p:sp>
      <p:sp>
        <p:nvSpPr>
          <p:cNvPr id="9231" name="object 15"/>
          <p:cNvSpPr>
            <a:spLocks noChangeArrowheads="1"/>
          </p:cNvSpPr>
          <p:nvPr/>
        </p:nvSpPr>
        <p:spPr bwMode="auto">
          <a:xfrm>
            <a:off x="5362575" y="209550"/>
            <a:ext cx="1155700" cy="11557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32" name="object 16"/>
          <p:cNvSpPr>
            <a:spLocks noChangeArrowheads="1"/>
          </p:cNvSpPr>
          <p:nvPr/>
        </p:nvSpPr>
        <p:spPr bwMode="auto">
          <a:xfrm>
            <a:off x="7378700" y="212725"/>
            <a:ext cx="1201738" cy="1201738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33" name="object 17"/>
          <p:cNvSpPr>
            <a:spLocks noChangeArrowheads="1"/>
          </p:cNvSpPr>
          <p:nvPr/>
        </p:nvSpPr>
        <p:spPr bwMode="auto">
          <a:xfrm>
            <a:off x="6007100" y="187325"/>
            <a:ext cx="1925638" cy="627063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34" name="object 18"/>
          <p:cNvSpPr>
            <a:spLocks noChangeArrowheads="1"/>
          </p:cNvSpPr>
          <p:nvPr/>
        </p:nvSpPr>
        <p:spPr bwMode="auto">
          <a:xfrm>
            <a:off x="284163" y="1631950"/>
            <a:ext cx="2646362" cy="1042988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35" name="object 19"/>
          <p:cNvSpPr>
            <a:spLocks noChangeArrowheads="1"/>
          </p:cNvSpPr>
          <p:nvPr/>
        </p:nvSpPr>
        <p:spPr bwMode="auto">
          <a:xfrm>
            <a:off x="568325" y="1787525"/>
            <a:ext cx="2079625" cy="482600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36" name="object 20"/>
          <p:cNvSpPr>
            <a:spLocks noChangeArrowheads="1"/>
          </p:cNvSpPr>
          <p:nvPr/>
        </p:nvSpPr>
        <p:spPr bwMode="auto">
          <a:xfrm>
            <a:off x="757238" y="2336800"/>
            <a:ext cx="1682750" cy="219075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37" name="object 21"/>
          <p:cNvSpPr>
            <a:spLocks noChangeArrowheads="1"/>
          </p:cNvSpPr>
          <p:nvPr/>
        </p:nvSpPr>
        <p:spPr bwMode="auto">
          <a:xfrm>
            <a:off x="247650" y="2624138"/>
            <a:ext cx="2668588" cy="1060450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38" name="object 22"/>
          <p:cNvSpPr>
            <a:spLocks noChangeArrowheads="1"/>
          </p:cNvSpPr>
          <p:nvPr/>
        </p:nvSpPr>
        <p:spPr bwMode="auto">
          <a:xfrm>
            <a:off x="661988" y="2800350"/>
            <a:ext cx="1901825" cy="693738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39" name="object 23"/>
          <p:cNvSpPr>
            <a:spLocks noChangeArrowheads="1"/>
          </p:cNvSpPr>
          <p:nvPr/>
        </p:nvSpPr>
        <p:spPr bwMode="auto">
          <a:xfrm>
            <a:off x="296863" y="3635375"/>
            <a:ext cx="2619375" cy="1489075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40" name="object 24"/>
          <p:cNvSpPr>
            <a:spLocks noChangeArrowheads="1"/>
          </p:cNvSpPr>
          <p:nvPr/>
        </p:nvSpPr>
        <p:spPr bwMode="auto">
          <a:xfrm>
            <a:off x="852488" y="3902075"/>
            <a:ext cx="1811337" cy="412750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41" name="object 25"/>
          <p:cNvSpPr>
            <a:spLocks/>
          </p:cNvSpPr>
          <p:nvPr/>
        </p:nvSpPr>
        <p:spPr bwMode="auto">
          <a:xfrm>
            <a:off x="584200" y="4198938"/>
            <a:ext cx="450850" cy="111125"/>
          </a:xfrm>
          <a:custGeom>
            <a:avLst/>
            <a:gdLst>
              <a:gd name="T0" fmla="*/ 334644 w 450850"/>
              <a:gd name="T1" fmla="*/ 34210 h 110489"/>
              <a:gd name="T2" fmla="*/ 349300 w 450850"/>
              <a:gd name="T3" fmla="*/ 115766 h 110489"/>
              <a:gd name="T4" fmla="*/ 450418 w 450850"/>
              <a:gd name="T5" fmla="*/ 72251 h 110489"/>
              <a:gd name="T6" fmla="*/ 393649 w 450850"/>
              <a:gd name="T7" fmla="*/ 115766 h 110489"/>
              <a:gd name="T8" fmla="*/ 450418 w 450850"/>
              <a:gd name="T9" fmla="*/ 72251 h 110489"/>
              <a:gd name="T10" fmla="*/ 315442 w 450850"/>
              <a:gd name="T11" fmla="*/ 2463 h 110489"/>
              <a:gd name="T12" fmla="*/ 404228 w 450850"/>
              <a:gd name="T13" fmla="*/ 34210 h 110489"/>
              <a:gd name="T14" fmla="*/ 10121 w 450850"/>
              <a:gd name="T15" fmla="*/ 83608 h 110489"/>
              <a:gd name="T16" fmla="*/ 6436 w 450850"/>
              <a:gd name="T17" fmla="*/ 117202 h 110489"/>
              <a:gd name="T18" fmla="*/ 21009 w 450850"/>
              <a:gd name="T19" fmla="*/ 118844 h 110489"/>
              <a:gd name="T20" fmla="*/ 36268 w 450850"/>
              <a:gd name="T21" fmla="*/ 118483 h 110489"/>
              <a:gd name="T22" fmla="*/ 68529 w 450850"/>
              <a:gd name="T23" fmla="*/ 86070 h 110489"/>
              <a:gd name="T24" fmla="*/ 14376 w 450850"/>
              <a:gd name="T25" fmla="*/ 85249 h 110489"/>
              <a:gd name="T26" fmla="*/ 291047 w 450850"/>
              <a:gd name="T27" fmla="*/ 25724 h 110489"/>
              <a:gd name="T28" fmla="*/ 248869 w 450850"/>
              <a:gd name="T29" fmla="*/ 26821 h 110489"/>
              <a:gd name="T30" fmla="*/ 251520 w 450850"/>
              <a:gd name="T31" fmla="*/ 30924 h 110489"/>
              <a:gd name="T32" fmla="*/ 251459 w 450850"/>
              <a:gd name="T33" fmla="*/ 34893 h 110489"/>
              <a:gd name="T34" fmla="*/ 192899 w 450850"/>
              <a:gd name="T35" fmla="*/ 54504 h 110489"/>
              <a:gd name="T36" fmla="*/ 156705 w 450850"/>
              <a:gd name="T37" fmla="*/ 102628 h 110489"/>
              <a:gd name="T38" fmla="*/ 193780 w 450850"/>
              <a:gd name="T39" fmla="*/ 118060 h 110489"/>
              <a:gd name="T40" fmla="*/ 270155 w 450850"/>
              <a:gd name="T41" fmla="*/ 101943 h 110489"/>
              <a:gd name="T42" fmla="*/ 271246 w 450850"/>
              <a:gd name="T43" fmla="*/ 97017 h 110489"/>
              <a:gd name="T44" fmla="*/ 205282 w 450850"/>
              <a:gd name="T45" fmla="*/ 94280 h 110489"/>
              <a:gd name="T46" fmla="*/ 199313 w 450850"/>
              <a:gd name="T47" fmla="*/ 88807 h 110489"/>
              <a:gd name="T48" fmla="*/ 201117 w 450850"/>
              <a:gd name="T49" fmla="*/ 79638 h 110489"/>
              <a:gd name="T50" fmla="*/ 236664 w 450850"/>
              <a:gd name="T51" fmla="*/ 64177 h 110489"/>
              <a:gd name="T52" fmla="*/ 282281 w 450850"/>
              <a:gd name="T53" fmla="*/ 61990 h 110489"/>
              <a:gd name="T54" fmla="*/ 291103 w 450850"/>
              <a:gd name="T55" fmla="*/ 31064 h 110489"/>
              <a:gd name="T56" fmla="*/ 155953 w 450850"/>
              <a:gd name="T57" fmla="*/ 34210 h 110489"/>
              <a:gd name="T58" fmla="*/ 89966 w 450850"/>
              <a:gd name="T59" fmla="*/ 115766 h 110489"/>
              <a:gd name="T60" fmla="*/ 155953 w 450850"/>
              <a:gd name="T61" fmla="*/ 34210 h 110489"/>
              <a:gd name="T62" fmla="*/ 232587 w 450850"/>
              <a:gd name="T63" fmla="*/ 101943 h 110489"/>
              <a:gd name="T64" fmla="*/ 231747 w 450850"/>
              <a:gd name="T65" fmla="*/ 107281 h 110489"/>
              <a:gd name="T66" fmla="*/ 231999 w 450850"/>
              <a:gd name="T67" fmla="*/ 113053 h 110489"/>
              <a:gd name="T68" fmla="*/ 270370 w 450850"/>
              <a:gd name="T69" fmla="*/ 115766 h 110489"/>
              <a:gd name="T70" fmla="*/ 269582 w 450850"/>
              <a:gd name="T71" fmla="*/ 107281 h 110489"/>
              <a:gd name="T72" fmla="*/ 282281 w 450850"/>
              <a:gd name="T73" fmla="*/ 61990 h 110489"/>
              <a:gd name="T74" fmla="*/ 240703 w 450850"/>
              <a:gd name="T75" fmla="*/ 68966 h 110489"/>
              <a:gd name="T76" fmla="*/ 214058 w 450850"/>
              <a:gd name="T77" fmla="*/ 94280 h 110489"/>
              <a:gd name="T78" fmla="*/ 282281 w 450850"/>
              <a:gd name="T79" fmla="*/ 61990 h 110489"/>
              <a:gd name="T80" fmla="*/ 54724 w 450850"/>
              <a:gd name="T81" fmla="*/ 2463 h 110489"/>
              <a:gd name="T82" fmla="*/ 29756 w 450850"/>
              <a:gd name="T83" fmla="*/ 81692 h 110489"/>
              <a:gd name="T84" fmla="*/ 68529 w 450850"/>
              <a:gd name="T85" fmla="*/ 86070 h 110489"/>
              <a:gd name="T86" fmla="*/ 85115 w 450850"/>
              <a:gd name="T87" fmla="*/ 34210 h 110489"/>
              <a:gd name="T88" fmla="*/ 165963 w 450850"/>
              <a:gd name="T89" fmla="*/ 2463 h 110489"/>
              <a:gd name="T90" fmla="*/ 235839 w 450850"/>
              <a:gd name="T91" fmla="*/ 0 h 110489"/>
              <a:gd name="T92" fmla="*/ 189712 w 450850"/>
              <a:gd name="T93" fmla="*/ 17650 h 110489"/>
              <a:gd name="T94" fmla="*/ 215150 w 450850"/>
              <a:gd name="T95" fmla="*/ 39134 h 110489"/>
              <a:gd name="T96" fmla="*/ 221411 w 450850"/>
              <a:gd name="T97" fmla="*/ 30924 h 110489"/>
              <a:gd name="T98" fmla="*/ 228561 w 450850"/>
              <a:gd name="T99" fmla="*/ 26957 h 110489"/>
              <a:gd name="T100" fmla="*/ 291047 w 450850"/>
              <a:gd name="T101" fmla="*/ 25724 h 110489"/>
              <a:gd name="T102" fmla="*/ 251927 w 450850"/>
              <a:gd name="T103" fmla="*/ 134 h 11048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50850"/>
              <a:gd name="T157" fmla="*/ 0 h 110489"/>
              <a:gd name="T158" fmla="*/ 450850 w 450850"/>
              <a:gd name="T159" fmla="*/ 110489 h 11048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50850" h="110489">
                <a:moveTo>
                  <a:pt x="375031" y="31750"/>
                </a:moveTo>
                <a:lnTo>
                  <a:pt x="334644" y="31750"/>
                </a:lnTo>
                <a:lnTo>
                  <a:pt x="308914" y="107442"/>
                </a:lnTo>
                <a:lnTo>
                  <a:pt x="349300" y="107442"/>
                </a:lnTo>
                <a:lnTo>
                  <a:pt x="375031" y="31750"/>
                </a:lnTo>
                <a:close/>
              </a:path>
              <a:path w="450850" h="110489">
                <a:moveTo>
                  <a:pt x="450418" y="67056"/>
                </a:moveTo>
                <a:lnTo>
                  <a:pt x="407365" y="67056"/>
                </a:lnTo>
                <a:lnTo>
                  <a:pt x="393649" y="107442"/>
                </a:lnTo>
                <a:lnTo>
                  <a:pt x="436702" y="107442"/>
                </a:lnTo>
                <a:lnTo>
                  <a:pt x="450418" y="67056"/>
                </a:lnTo>
                <a:close/>
              </a:path>
              <a:path w="450850" h="110489">
                <a:moveTo>
                  <a:pt x="414210" y="2286"/>
                </a:moveTo>
                <a:lnTo>
                  <a:pt x="315442" y="2286"/>
                </a:lnTo>
                <a:lnTo>
                  <a:pt x="305447" y="31750"/>
                </a:lnTo>
                <a:lnTo>
                  <a:pt x="404228" y="31750"/>
                </a:lnTo>
                <a:lnTo>
                  <a:pt x="414210" y="2286"/>
                </a:lnTo>
                <a:close/>
              </a:path>
              <a:path w="450850" h="110489">
                <a:moveTo>
                  <a:pt x="10121" y="77596"/>
                </a:moveTo>
                <a:lnTo>
                  <a:pt x="0" y="107442"/>
                </a:lnTo>
                <a:lnTo>
                  <a:pt x="6436" y="108775"/>
                </a:lnTo>
                <a:lnTo>
                  <a:pt x="13439" y="109728"/>
                </a:lnTo>
                <a:lnTo>
                  <a:pt x="21009" y="110299"/>
                </a:lnTo>
                <a:lnTo>
                  <a:pt x="29146" y="110489"/>
                </a:lnTo>
                <a:lnTo>
                  <a:pt x="36268" y="109964"/>
                </a:lnTo>
                <a:lnTo>
                  <a:pt x="66874" y="84085"/>
                </a:lnTo>
                <a:lnTo>
                  <a:pt x="68529" y="79882"/>
                </a:lnTo>
                <a:lnTo>
                  <a:pt x="17754" y="79882"/>
                </a:lnTo>
                <a:lnTo>
                  <a:pt x="14376" y="79120"/>
                </a:lnTo>
                <a:lnTo>
                  <a:pt x="10121" y="77596"/>
                </a:lnTo>
                <a:close/>
              </a:path>
              <a:path w="450850" h="110489">
                <a:moveTo>
                  <a:pt x="291047" y="23875"/>
                </a:moveTo>
                <a:lnTo>
                  <a:pt x="245605" y="23875"/>
                </a:lnTo>
                <a:lnTo>
                  <a:pt x="248869" y="24892"/>
                </a:lnTo>
                <a:lnTo>
                  <a:pt x="250332" y="27050"/>
                </a:lnTo>
                <a:lnTo>
                  <a:pt x="251520" y="28701"/>
                </a:lnTo>
                <a:lnTo>
                  <a:pt x="251487" y="31750"/>
                </a:lnTo>
                <a:lnTo>
                  <a:pt x="251459" y="32384"/>
                </a:lnTo>
                <a:lnTo>
                  <a:pt x="202336" y="48513"/>
                </a:lnTo>
                <a:lnTo>
                  <a:pt x="192899" y="50585"/>
                </a:lnTo>
                <a:lnTo>
                  <a:pt x="155892" y="88137"/>
                </a:lnTo>
                <a:lnTo>
                  <a:pt x="156705" y="95250"/>
                </a:lnTo>
                <a:lnTo>
                  <a:pt x="186829" y="109855"/>
                </a:lnTo>
                <a:lnTo>
                  <a:pt x="193780" y="109571"/>
                </a:lnTo>
                <a:lnTo>
                  <a:pt x="232587" y="94614"/>
                </a:lnTo>
                <a:lnTo>
                  <a:pt x="270155" y="94614"/>
                </a:lnTo>
                <a:lnTo>
                  <a:pt x="270243" y="93852"/>
                </a:lnTo>
                <a:lnTo>
                  <a:pt x="271246" y="90043"/>
                </a:lnTo>
                <a:lnTo>
                  <a:pt x="272108" y="87502"/>
                </a:lnTo>
                <a:lnTo>
                  <a:pt x="205282" y="87502"/>
                </a:lnTo>
                <a:lnTo>
                  <a:pt x="202374" y="86487"/>
                </a:lnTo>
                <a:lnTo>
                  <a:pt x="199313" y="82423"/>
                </a:lnTo>
                <a:lnTo>
                  <a:pt x="199097" y="79882"/>
                </a:lnTo>
                <a:lnTo>
                  <a:pt x="201117" y="73913"/>
                </a:lnTo>
                <a:lnTo>
                  <a:pt x="230301" y="61340"/>
                </a:lnTo>
                <a:lnTo>
                  <a:pt x="236664" y="59562"/>
                </a:lnTo>
                <a:lnTo>
                  <a:pt x="242887" y="57531"/>
                </a:lnTo>
                <a:lnTo>
                  <a:pt x="282281" y="57531"/>
                </a:lnTo>
                <a:lnTo>
                  <a:pt x="290385" y="33655"/>
                </a:lnTo>
                <a:lnTo>
                  <a:pt x="291103" y="28828"/>
                </a:lnTo>
                <a:lnTo>
                  <a:pt x="291047" y="23875"/>
                </a:lnTo>
                <a:close/>
              </a:path>
              <a:path w="450850" h="110489">
                <a:moveTo>
                  <a:pt x="155953" y="31750"/>
                </a:moveTo>
                <a:lnTo>
                  <a:pt x="115697" y="31750"/>
                </a:lnTo>
                <a:lnTo>
                  <a:pt x="89966" y="107442"/>
                </a:lnTo>
                <a:lnTo>
                  <a:pt x="130238" y="107442"/>
                </a:lnTo>
                <a:lnTo>
                  <a:pt x="155953" y="31750"/>
                </a:lnTo>
                <a:close/>
              </a:path>
              <a:path w="450850" h="110489">
                <a:moveTo>
                  <a:pt x="270155" y="94614"/>
                </a:moveTo>
                <a:lnTo>
                  <a:pt x="232587" y="94614"/>
                </a:lnTo>
                <a:lnTo>
                  <a:pt x="232016" y="97662"/>
                </a:lnTo>
                <a:lnTo>
                  <a:pt x="231747" y="99568"/>
                </a:lnTo>
                <a:lnTo>
                  <a:pt x="231759" y="103250"/>
                </a:lnTo>
                <a:lnTo>
                  <a:pt x="231999" y="104925"/>
                </a:lnTo>
                <a:lnTo>
                  <a:pt x="232562" y="107442"/>
                </a:lnTo>
                <a:lnTo>
                  <a:pt x="270370" y="107442"/>
                </a:lnTo>
                <a:lnTo>
                  <a:pt x="269753" y="103250"/>
                </a:lnTo>
                <a:lnTo>
                  <a:pt x="269582" y="99568"/>
                </a:lnTo>
                <a:lnTo>
                  <a:pt x="270155" y="94614"/>
                </a:lnTo>
                <a:close/>
              </a:path>
              <a:path w="450850" h="110489">
                <a:moveTo>
                  <a:pt x="282281" y="57531"/>
                </a:moveTo>
                <a:lnTo>
                  <a:pt x="242887" y="57531"/>
                </a:lnTo>
                <a:lnTo>
                  <a:pt x="240703" y="64007"/>
                </a:lnTo>
                <a:lnTo>
                  <a:pt x="238988" y="68961"/>
                </a:lnTo>
                <a:lnTo>
                  <a:pt x="214058" y="87502"/>
                </a:lnTo>
                <a:lnTo>
                  <a:pt x="272108" y="87502"/>
                </a:lnTo>
                <a:lnTo>
                  <a:pt x="282281" y="57531"/>
                </a:lnTo>
                <a:close/>
              </a:path>
              <a:path w="450850" h="110489">
                <a:moveTo>
                  <a:pt x="165963" y="2286"/>
                </a:moveTo>
                <a:lnTo>
                  <a:pt x="54724" y="2286"/>
                </a:lnTo>
                <a:lnTo>
                  <a:pt x="31164" y="71627"/>
                </a:lnTo>
                <a:lnTo>
                  <a:pt x="29756" y="75818"/>
                </a:lnTo>
                <a:lnTo>
                  <a:pt x="25679" y="79882"/>
                </a:lnTo>
                <a:lnTo>
                  <a:pt x="68529" y="79882"/>
                </a:lnTo>
                <a:lnTo>
                  <a:pt x="70129" y="75818"/>
                </a:lnTo>
                <a:lnTo>
                  <a:pt x="85115" y="31750"/>
                </a:lnTo>
                <a:lnTo>
                  <a:pt x="155953" y="31750"/>
                </a:lnTo>
                <a:lnTo>
                  <a:pt x="165963" y="2286"/>
                </a:lnTo>
                <a:close/>
              </a:path>
              <a:path w="450850" h="110489">
                <a:moveTo>
                  <a:pt x="243357" y="0"/>
                </a:moveTo>
                <a:lnTo>
                  <a:pt x="235839" y="0"/>
                </a:lnTo>
                <a:lnTo>
                  <a:pt x="228650" y="507"/>
                </a:lnTo>
                <a:lnTo>
                  <a:pt x="189712" y="16382"/>
                </a:lnTo>
                <a:lnTo>
                  <a:pt x="178028" y="32384"/>
                </a:lnTo>
                <a:lnTo>
                  <a:pt x="215150" y="36321"/>
                </a:lnTo>
                <a:lnTo>
                  <a:pt x="218274" y="31876"/>
                </a:lnTo>
                <a:lnTo>
                  <a:pt x="221411" y="28701"/>
                </a:lnTo>
                <a:lnTo>
                  <a:pt x="224548" y="27050"/>
                </a:lnTo>
                <a:lnTo>
                  <a:pt x="228561" y="25018"/>
                </a:lnTo>
                <a:lnTo>
                  <a:pt x="233870" y="23875"/>
                </a:lnTo>
                <a:lnTo>
                  <a:pt x="291047" y="23875"/>
                </a:lnTo>
                <a:lnTo>
                  <a:pt x="290893" y="17652"/>
                </a:lnTo>
                <a:lnTo>
                  <a:pt x="251927" y="121"/>
                </a:lnTo>
                <a:lnTo>
                  <a:pt x="24335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42" name="object 26"/>
          <p:cNvSpPr>
            <a:spLocks noChangeArrowheads="1"/>
          </p:cNvSpPr>
          <p:nvPr/>
        </p:nvSpPr>
        <p:spPr bwMode="auto">
          <a:xfrm>
            <a:off x="577850" y="4194175"/>
            <a:ext cx="461963" cy="120650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43" name="object 27"/>
          <p:cNvSpPr>
            <a:spLocks noChangeArrowheads="1"/>
          </p:cNvSpPr>
          <p:nvPr/>
        </p:nvSpPr>
        <p:spPr bwMode="auto">
          <a:xfrm>
            <a:off x="846138" y="4437063"/>
            <a:ext cx="1550987" cy="404812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44" name="object 28"/>
          <p:cNvSpPr>
            <a:spLocks noChangeArrowheads="1"/>
          </p:cNvSpPr>
          <p:nvPr/>
        </p:nvSpPr>
        <p:spPr bwMode="auto">
          <a:xfrm>
            <a:off x="296863" y="5048250"/>
            <a:ext cx="2619375" cy="1809750"/>
          </a:xfrm>
          <a:prstGeom prst="rect">
            <a:avLst/>
          </a:prstGeom>
          <a:blipFill dpi="0" rotWithShape="1">
            <a:blip r:embed="rId2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45" name="object 29"/>
          <p:cNvSpPr>
            <a:spLocks noChangeArrowheads="1"/>
          </p:cNvSpPr>
          <p:nvPr/>
        </p:nvSpPr>
        <p:spPr bwMode="auto">
          <a:xfrm>
            <a:off x="660400" y="5614988"/>
            <a:ext cx="2005013" cy="412750"/>
          </a:xfrm>
          <a:prstGeom prst="rect">
            <a:avLst/>
          </a:prstGeom>
          <a:blipFill dpi="0" rotWithShape="1">
            <a:blip r:embed="rId2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46" name="object 30"/>
          <p:cNvSpPr>
            <a:spLocks noChangeArrowheads="1"/>
          </p:cNvSpPr>
          <p:nvPr/>
        </p:nvSpPr>
        <p:spPr bwMode="auto">
          <a:xfrm>
            <a:off x="944563" y="6110288"/>
            <a:ext cx="1355725" cy="201612"/>
          </a:xfrm>
          <a:prstGeom prst="rect">
            <a:avLst/>
          </a:prstGeom>
          <a:blipFill dpi="0" rotWithShape="1">
            <a:blip r:embed="rId2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47" name="object 31"/>
          <p:cNvSpPr>
            <a:spLocks noChangeArrowheads="1"/>
          </p:cNvSpPr>
          <p:nvPr/>
        </p:nvSpPr>
        <p:spPr bwMode="auto">
          <a:xfrm>
            <a:off x="3017838" y="1733550"/>
            <a:ext cx="2633662" cy="973138"/>
          </a:xfrm>
          <a:prstGeom prst="rect">
            <a:avLst/>
          </a:prstGeom>
          <a:blipFill dpi="0" rotWithShape="1">
            <a:blip r:embed="rId2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48" name="object 32"/>
          <p:cNvSpPr>
            <a:spLocks noChangeArrowheads="1"/>
          </p:cNvSpPr>
          <p:nvPr/>
        </p:nvSpPr>
        <p:spPr bwMode="auto">
          <a:xfrm>
            <a:off x="3508375" y="2090738"/>
            <a:ext cx="1736725" cy="222250"/>
          </a:xfrm>
          <a:prstGeom prst="rect">
            <a:avLst/>
          </a:prstGeom>
          <a:blipFill dpi="0" rotWithShape="1">
            <a:blip r:embed="rId2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49" name="object 33"/>
          <p:cNvSpPr>
            <a:spLocks noChangeArrowheads="1"/>
          </p:cNvSpPr>
          <p:nvPr/>
        </p:nvSpPr>
        <p:spPr bwMode="auto">
          <a:xfrm>
            <a:off x="2981325" y="2619375"/>
            <a:ext cx="2670175" cy="1060450"/>
          </a:xfrm>
          <a:prstGeom prst="rect">
            <a:avLst/>
          </a:prstGeom>
          <a:blipFill dpi="0" rotWithShape="1">
            <a:blip r:embed="rId2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50" name="object 34"/>
          <p:cNvSpPr>
            <a:spLocks noChangeArrowheads="1"/>
          </p:cNvSpPr>
          <p:nvPr/>
        </p:nvSpPr>
        <p:spPr bwMode="auto">
          <a:xfrm>
            <a:off x="3309938" y="2743200"/>
            <a:ext cx="2057400" cy="612775"/>
          </a:xfrm>
          <a:prstGeom prst="rect">
            <a:avLst/>
          </a:prstGeom>
          <a:blipFill dpi="0" rotWithShape="1">
            <a:blip r:embed="rId3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51" name="object 35"/>
          <p:cNvSpPr>
            <a:spLocks noChangeArrowheads="1"/>
          </p:cNvSpPr>
          <p:nvPr/>
        </p:nvSpPr>
        <p:spPr bwMode="auto">
          <a:xfrm>
            <a:off x="3548063" y="3429000"/>
            <a:ext cx="1574800" cy="107950"/>
          </a:xfrm>
          <a:prstGeom prst="rect">
            <a:avLst/>
          </a:prstGeom>
          <a:blipFill dpi="0" rotWithShape="1">
            <a:blip r:embed="rId3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52" name="object 36"/>
          <p:cNvSpPr>
            <a:spLocks noChangeArrowheads="1"/>
          </p:cNvSpPr>
          <p:nvPr/>
        </p:nvSpPr>
        <p:spPr bwMode="auto">
          <a:xfrm>
            <a:off x="3035300" y="3635375"/>
            <a:ext cx="2616200" cy="1489075"/>
          </a:xfrm>
          <a:prstGeom prst="rect">
            <a:avLst/>
          </a:prstGeom>
          <a:blipFill dpi="0" rotWithShape="1">
            <a:blip r:embed="rId3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53" name="object 37"/>
          <p:cNvSpPr>
            <a:spLocks noChangeArrowheads="1"/>
          </p:cNvSpPr>
          <p:nvPr/>
        </p:nvSpPr>
        <p:spPr bwMode="auto">
          <a:xfrm>
            <a:off x="3419475" y="3803650"/>
            <a:ext cx="1951038" cy="374650"/>
          </a:xfrm>
          <a:prstGeom prst="rect">
            <a:avLst/>
          </a:prstGeom>
          <a:blipFill dpi="0" rotWithShape="1">
            <a:blip r:embed="rId3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54" name="object 38"/>
          <p:cNvSpPr>
            <a:spLocks noChangeArrowheads="1"/>
          </p:cNvSpPr>
          <p:nvPr/>
        </p:nvSpPr>
        <p:spPr bwMode="auto">
          <a:xfrm>
            <a:off x="3321050" y="4244975"/>
            <a:ext cx="2089150" cy="695325"/>
          </a:xfrm>
          <a:prstGeom prst="rect">
            <a:avLst/>
          </a:prstGeom>
          <a:blipFill dpi="0" rotWithShape="1">
            <a:blip r:embed="rId3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55" name="object 39"/>
          <p:cNvSpPr>
            <a:spLocks noChangeArrowheads="1"/>
          </p:cNvSpPr>
          <p:nvPr/>
        </p:nvSpPr>
        <p:spPr bwMode="auto">
          <a:xfrm>
            <a:off x="3035300" y="5048250"/>
            <a:ext cx="2616200" cy="1809750"/>
          </a:xfrm>
          <a:prstGeom prst="rect">
            <a:avLst/>
          </a:prstGeom>
          <a:blipFill dpi="0" rotWithShape="1">
            <a:blip r:embed="rId3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56" name="object 40"/>
          <p:cNvSpPr>
            <a:spLocks noChangeArrowheads="1"/>
          </p:cNvSpPr>
          <p:nvPr/>
        </p:nvSpPr>
        <p:spPr bwMode="auto">
          <a:xfrm>
            <a:off x="3495675" y="5453063"/>
            <a:ext cx="1809750" cy="174625"/>
          </a:xfrm>
          <a:prstGeom prst="rect">
            <a:avLst/>
          </a:prstGeom>
          <a:blipFill dpi="0" rotWithShape="1">
            <a:blip r:embed="rId3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57" name="object 41"/>
          <p:cNvSpPr>
            <a:spLocks noChangeArrowheads="1"/>
          </p:cNvSpPr>
          <p:nvPr/>
        </p:nvSpPr>
        <p:spPr bwMode="auto">
          <a:xfrm>
            <a:off x="3360738" y="5711825"/>
            <a:ext cx="2006600" cy="354013"/>
          </a:xfrm>
          <a:prstGeom prst="rect">
            <a:avLst/>
          </a:prstGeom>
          <a:blipFill dpi="0" rotWithShape="1">
            <a:blip r:embed="rId3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58" name="object 42"/>
          <p:cNvSpPr>
            <a:spLocks noChangeArrowheads="1"/>
          </p:cNvSpPr>
          <p:nvPr/>
        </p:nvSpPr>
        <p:spPr bwMode="auto">
          <a:xfrm>
            <a:off x="3500438" y="6138863"/>
            <a:ext cx="1717675" cy="344487"/>
          </a:xfrm>
          <a:prstGeom prst="rect">
            <a:avLst/>
          </a:prstGeom>
          <a:blipFill dpi="0" rotWithShape="1">
            <a:blip r:embed="rId3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59" name="object 43"/>
          <p:cNvSpPr>
            <a:spLocks noChangeArrowheads="1"/>
          </p:cNvSpPr>
          <p:nvPr/>
        </p:nvSpPr>
        <p:spPr bwMode="auto">
          <a:xfrm>
            <a:off x="5792788" y="1663700"/>
            <a:ext cx="2820987" cy="1038225"/>
          </a:xfrm>
          <a:prstGeom prst="rect">
            <a:avLst/>
          </a:prstGeom>
          <a:blipFill dpi="0" rotWithShape="1">
            <a:blip r:embed="rId3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60" name="object 44"/>
          <p:cNvSpPr>
            <a:spLocks noChangeArrowheads="1"/>
          </p:cNvSpPr>
          <p:nvPr/>
        </p:nvSpPr>
        <p:spPr bwMode="auto">
          <a:xfrm>
            <a:off x="6513513" y="1819275"/>
            <a:ext cx="1477962" cy="177800"/>
          </a:xfrm>
          <a:prstGeom prst="rect">
            <a:avLst/>
          </a:prstGeom>
          <a:blipFill dpi="0" rotWithShape="1">
            <a:blip r:embed="rId4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61" name="object 45"/>
          <p:cNvSpPr>
            <a:spLocks noChangeArrowheads="1"/>
          </p:cNvSpPr>
          <p:nvPr/>
        </p:nvSpPr>
        <p:spPr bwMode="auto">
          <a:xfrm>
            <a:off x="6562725" y="2090738"/>
            <a:ext cx="1333500" cy="179387"/>
          </a:xfrm>
          <a:prstGeom prst="rect">
            <a:avLst/>
          </a:prstGeom>
          <a:blipFill dpi="0" rotWithShape="1">
            <a:blip r:embed="rId4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62" name="object 46"/>
          <p:cNvSpPr>
            <a:spLocks noChangeArrowheads="1"/>
          </p:cNvSpPr>
          <p:nvPr/>
        </p:nvSpPr>
        <p:spPr bwMode="auto">
          <a:xfrm>
            <a:off x="6645275" y="2363788"/>
            <a:ext cx="1160463" cy="211137"/>
          </a:xfrm>
          <a:prstGeom prst="rect">
            <a:avLst/>
          </a:prstGeom>
          <a:blipFill dpi="0" rotWithShape="1">
            <a:blip r:embed="rId4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63" name="object 47"/>
          <p:cNvSpPr>
            <a:spLocks noChangeArrowheads="1"/>
          </p:cNvSpPr>
          <p:nvPr/>
        </p:nvSpPr>
        <p:spPr bwMode="auto">
          <a:xfrm>
            <a:off x="5792788" y="2601913"/>
            <a:ext cx="2857500" cy="1082675"/>
          </a:xfrm>
          <a:prstGeom prst="rect">
            <a:avLst/>
          </a:prstGeom>
          <a:blipFill dpi="0" rotWithShape="1">
            <a:blip r:embed="rId4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64" name="object 48"/>
          <p:cNvSpPr>
            <a:spLocks noChangeArrowheads="1"/>
          </p:cNvSpPr>
          <p:nvPr/>
        </p:nvSpPr>
        <p:spPr bwMode="auto">
          <a:xfrm>
            <a:off x="6011863" y="2725738"/>
            <a:ext cx="931862" cy="165100"/>
          </a:xfrm>
          <a:prstGeom prst="rect">
            <a:avLst/>
          </a:prstGeom>
          <a:blipFill dpi="0" rotWithShape="1">
            <a:blip r:embed="rId4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65" name="object 49"/>
          <p:cNvSpPr>
            <a:spLocks noChangeArrowheads="1"/>
          </p:cNvSpPr>
          <p:nvPr/>
        </p:nvSpPr>
        <p:spPr bwMode="auto">
          <a:xfrm>
            <a:off x="6016625" y="2935288"/>
            <a:ext cx="1633538" cy="179387"/>
          </a:xfrm>
          <a:prstGeom prst="rect">
            <a:avLst/>
          </a:prstGeom>
          <a:blipFill dpi="0" rotWithShape="1">
            <a:blip r:embed="rId4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66" name="object 50"/>
          <p:cNvSpPr>
            <a:spLocks noChangeArrowheads="1"/>
          </p:cNvSpPr>
          <p:nvPr/>
        </p:nvSpPr>
        <p:spPr bwMode="auto">
          <a:xfrm>
            <a:off x="6022975" y="3184525"/>
            <a:ext cx="1273175" cy="141288"/>
          </a:xfrm>
          <a:prstGeom prst="rect">
            <a:avLst/>
          </a:prstGeom>
          <a:blipFill dpi="0" rotWithShape="1">
            <a:blip r:embed="rId4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67" name="object 51"/>
          <p:cNvSpPr>
            <a:spLocks/>
          </p:cNvSpPr>
          <p:nvPr/>
        </p:nvSpPr>
        <p:spPr bwMode="auto">
          <a:xfrm>
            <a:off x="5995988" y="3403600"/>
            <a:ext cx="825500" cy="122238"/>
          </a:xfrm>
          <a:custGeom>
            <a:avLst/>
            <a:gdLst>
              <a:gd name="T0" fmla="*/ 0 w 824865"/>
              <a:gd name="T1" fmla="*/ 133994 h 121285"/>
              <a:gd name="T2" fmla="*/ 124900 w 824865"/>
              <a:gd name="T3" fmla="*/ 104747 h 121285"/>
              <a:gd name="T4" fmla="*/ 100056 w 824865"/>
              <a:gd name="T5" fmla="*/ 104747 h 121285"/>
              <a:gd name="T6" fmla="*/ 124900 w 824865"/>
              <a:gd name="T7" fmla="*/ 104747 h 121285"/>
              <a:gd name="T8" fmla="*/ 148544 w 824865"/>
              <a:gd name="T9" fmla="*/ 53708 h 121285"/>
              <a:gd name="T10" fmla="*/ 177108 w 824865"/>
              <a:gd name="T11" fmla="*/ 106654 h 121285"/>
              <a:gd name="T12" fmla="*/ 233992 w 824865"/>
              <a:gd name="T13" fmla="*/ 91496 h 121285"/>
              <a:gd name="T14" fmla="*/ 184334 w 824865"/>
              <a:gd name="T15" fmla="*/ 81829 h 121285"/>
              <a:gd name="T16" fmla="*/ 180632 w 824865"/>
              <a:gd name="T17" fmla="*/ 69509 h 121285"/>
              <a:gd name="T18" fmla="*/ 255014 w 824865"/>
              <a:gd name="T19" fmla="*/ 58911 h 121285"/>
              <a:gd name="T20" fmla="*/ 187795 w 824865"/>
              <a:gd name="T21" fmla="*/ 44430 h 121285"/>
              <a:gd name="T22" fmla="*/ 201138 w 824865"/>
              <a:gd name="T23" fmla="*/ 25730 h 121285"/>
              <a:gd name="T24" fmla="*/ 257708 w 824865"/>
              <a:gd name="T25" fmla="*/ 17578 h 121285"/>
              <a:gd name="T26" fmla="*/ 326081 w 824865"/>
              <a:gd name="T27" fmla="*/ 2389 h 121285"/>
              <a:gd name="T28" fmla="*/ 294394 w 824865"/>
              <a:gd name="T29" fmla="*/ 104747 h 121285"/>
              <a:gd name="T30" fmla="*/ 383614 w 824865"/>
              <a:gd name="T31" fmla="*/ 37401 h 121285"/>
              <a:gd name="T32" fmla="*/ 374735 w 824865"/>
              <a:gd name="T33" fmla="*/ 66082 h 121285"/>
              <a:gd name="T34" fmla="*/ 362767 w 824865"/>
              <a:gd name="T35" fmla="*/ 104747 h 121285"/>
              <a:gd name="T36" fmla="*/ 417926 w 824865"/>
              <a:gd name="T37" fmla="*/ 2389 h 121285"/>
              <a:gd name="T38" fmla="*/ 457782 w 824865"/>
              <a:gd name="T39" fmla="*/ 102694 h 121285"/>
              <a:gd name="T40" fmla="*/ 485767 w 824865"/>
              <a:gd name="T41" fmla="*/ 80705 h 121285"/>
              <a:gd name="T42" fmla="*/ 491264 w 824865"/>
              <a:gd name="T43" fmla="*/ 62709 h 121285"/>
              <a:gd name="T44" fmla="*/ 476379 w 824865"/>
              <a:gd name="T45" fmla="*/ 40886 h 121285"/>
              <a:gd name="T46" fmla="*/ 453842 w 824865"/>
              <a:gd name="T47" fmla="*/ 2389 h 121285"/>
              <a:gd name="T48" fmla="*/ 241757 w 824865"/>
              <a:gd name="T49" fmla="*/ 84079 h 121285"/>
              <a:gd name="T50" fmla="*/ 491264 w 824865"/>
              <a:gd name="T51" fmla="*/ 62709 h 121285"/>
              <a:gd name="T52" fmla="*/ 455680 w 824865"/>
              <a:gd name="T53" fmla="*/ 66082 h 121285"/>
              <a:gd name="T54" fmla="*/ 451406 w 824865"/>
              <a:gd name="T55" fmla="*/ 76910 h 121285"/>
              <a:gd name="T56" fmla="*/ 444222 w 824865"/>
              <a:gd name="T57" fmla="*/ 80705 h 121285"/>
              <a:gd name="T58" fmla="*/ 491264 w 824865"/>
              <a:gd name="T59" fmla="*/ 62709 h 121285"/>
              <a:gd name="T60" fmla="*/ 52317 w 824865"/>
              <a:gd name="T61" fmla="*/ 26012 h 121285"/>
              <a:gd name="T62" fmla="*/ 34442 w 824865"/>
              <a:gd name="T63" fmla="*/ 65801 h 121285"/>
              <a:gd name="T64" fmla="*/ 84536 w 824865"/>
              <a:gd name="T65" fmla="*/ 32198 h 121285"/>
              <a:gd name="T66" fmla="*/ 146748 w 824865"/>
              <a:gd name="T67" fmla="*/ 2389 h 121285"/>
              <a:gd name="T68" fmla="*/ 87997 w 824865"/>
              <a:gd name="T69" fmla="*/ 76065 h 121285"/>
              <a:gd name="T70" fmla="*/ 258760 w 824865"/>
              <a:gd name="T71" fmla="*/ 23341 h 121285"/>
              <a:gd name="T72" fmla="*/ 222561 w 824865"/>
              <a:gd name="T73" fmla="*/ 28261 h 121285"/>
              <a:gd name="T74" fmla="*/ 223072 w 824865"/>
              <a:gd name="T75" fmla="*/ 44430 h 121285"/>
              <a:gd name="T76" fmla="*/ 259712 w 824865"/>
              <a:gd name="T77" fmla="*/ 33743 h 121285"/>
              <a:gd name="T78" fmla="*/ 258760 w 824865"/>
              <a:gd name="T79" fmla="*/ 23341 h 121285"/>
              <a:gd name="T80" fmla="*/ 347758 w 824865"/>
              <a:gd name="T81" fmla="*/ 37401 h 121285"/>
              <a:gd name="T82" fmla="*/ 605980 w 824865"/>
              <a:gd name="T83" fmla="*/ 2389 h 121285"/>
              <a:gd name="T84" fmla="*/ 534529 w 824865"/>
              <a:gd name="T85" fmla="*/ 104747 h 121285"/>
              <a:gd name="T86" fmla="*/ 605980 w 824865"/>
              <a:gd name="T87" fmla="*/ 2389 h 121285"/>
              <a:gd name="T88" fmla="*/ 589432 w 824865"/>
              <a:gd name="T89" fmla="*/ 104747 h 121285"/>
              <a:gd name="T90" fmla="*/ 708083 w 824865"/>
              <a:gd name="T91" fmla="*/ 54412 h 121285"/>
              <a:gd name="T92" fmla="*/ 654982 w 824865"/>
              <a:gd name="T93" fmla="*/ 2389 h 121285"/>
              <a:gd name="T94" fmla="*/ 658573 w 824865"/>
              <a:gd name="T95" fmla="*/ 104747 h 121285"/>
              <a:gd name="T96" fmla="*/ 772996 w 824865"/>
              <a:gd name="T97" fmla="*/ 8716 h 121285"/>
              <a:gd name="T98" fmla="*/ 717838 w 824865"/>
              <a:gd name="T99" fmla="*/ 97860 h 121285"/>
              <a:gd name="T100" fmla="*/ 772996 w 824865"/>
              <a:gd name="T101" fmla="*/ 8716 h 121285"/>
              <a:gd name="T102" fmla="*/ 801730 w 824865"/>
              <a:gd name="T103" fmla="*/ 53286 h 121285"/>
              <a:gd name="T104" fmla="*/ 832902 w 824865"/>
              <a:gd name="T105" fmla="*/ 53286 h 121285"/>
              <a:gd name="T106" fmla="*/ 690514 w 824865"/>
              <a:gd name="T107" fmla="*/ 2389 h 121285"/>
              <a:gd name="T108" fmla="*/ 724251 w 824865"/>
              <a:gd name="T109" fmla="*/ 2389 h 12128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24865"/>
              <a:gd name="T166" fmla="*/ 0 h 121285"/>
              <a:gd name="T167" fmla="*/ 824865 w 824865"/>
              <a:gd name="T168" fmla="*/ 121285 h 12128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24865" h="121285">
                <a:moveTo>
                  <a:pt x="132461" y="68707"/>
                </a:moveTo>
                <a:lnTo>
                  <a:pt x="17780" y="68707"/>
                </a:lnTo>
                <a:lnTo>
                  <a:pt x="0" y="121031"/>
                </a:lnTo>
                <a:lnTo>
                  <a:pt x="24637" y="121031"/>
                </a:lnTo>
                <a:lnTo>
                  <a:pt x="33655" y="94615"/>
                </a:lnTo>
                <a:lnTo>
                  <a:pt x="123657" y="94615"/>
                </a:lnTo>
                <a:lnTo>
                  <a:pt x="132461" y="68707"/>
                </a:lnTo>
                <a:close/>
              </a:path>
              <a:path w="824865" h="121285">
                <a:moveTo>
                  <a:pt x="123657" y="94615"/>
                </a:moveTo>
                <a:lnTo>
                  <a:pt x="99060" y="94615"/>
                </a:lnTo>
                <a:lnTo>
                  <a:pt x="90043" y="121031"/>
                </a:lnTo>
                <a:lnTo>
                  <a:pt x="114681" y="121031"/>
                </a:lnTo>
                <a:lnTo>
                  <a:pt x="123657" y="94615"/>
                </a:lnTo>
                <a:close/>
              </a:path>
              <a:path w="824865" h="121285">
                <a:moveTo>
                  <a:pt x="215773" y="0"/>
                </a:moveTo>
                <a:lnTo>
                  <a:pt x="172847" y="13462"/>
                </a:lnTo>
                <a:lnTo>
                  <a:pt x="147066" y="48513"/>
                </a:lnTo>
                <a:lnTo>
                  <a:pt x="143891" y="62785"/>
                </a:lnTo>
                <a:lnTo>
                  <a:pt x="144003" y="69850"/>
                </a:lnTo>
                <a:lnTo>
                  <a:pt x="175345" y="96335"/>
                </a:lnTo>
                <a:lnTo>
                  <a:pt x="183896" y="96647"/>
                </a:lnTo>
                <a:lnTo>
                  <a:pt x="193990" y="96285"/>
                </a:lnTo>
                <a:lnTo>
                  <a:pt x="231663" y="82645"/>
                </a:lnTo>
                <a:lnTo>
                  <a:pt x="239350" y="75946"/>
                </a:lnTo>
                <a:lnTo>
                  <a:pt x="186309" y="75946"/>
                </a:lnTo>
                <a:lnTo>
                  <a:pt x="182499" y="73913"/>
                </a:lnTo>
                <a:lnTo>
                  <a:pt x="180467" y="69850"/>
                </a:lnTo>
                <a:lnTo>
                  <a:pt x="178943" y="67056"/>
                </a:lnTo>
                <a:lnTo>
                  <a:pt x="178833" y="62785"/>
                </a:lnTo>
                <a:lnTo>
                  <a:pt x="180086" y="57150"/>
                </a:lnTo>
                <a:lnTo>
                  <a:pt x="251206" y="57150"/>
                </a:lnTo>
                <a:lnTo>
                  <a:pt x="252475" y="53212"/>
                </a:lnTo>
                <a:lnTo>
                  <a:pt x="255095" y="44497"/>
                </a:lnTo>
                <a:lnTo>
                  <a:pt x="255968" y="40132"/>
                </a:lnTo>
                <a:lnTo>
                  <a:pt x="185927" y="40132"/>
                </a:lnTo>
                <a:lnTo>
                  <a:pt x="188468" y="34671"/>
                </a:lnTo>
                <a:lnTo>
                  <a:pt x="191262" y="30480"/>
                </a:lnTo>
                <a:lnTo>
                  <a:pt x="199136" y="23241"/>
                </a:lnTo>
                <a:lnTo>
                  <a:pt x="204470" y="21082"/>
                </a:lnTo>
                <a:lnTo>
                  <a:pt x="256184" y="21082"/>
                </a:lnTo>
                <a:lnTo>
                  <a:pt x="255143" y="15875"/>
                </a:lnTo>
                <a:lnTo>
                  <a:pt x="225034" y="381"/>
                </a:lnTo>
                <a:lnTo>
                  <a:pt x="215773" y="0"/>
                </a:lnTo>
                <a:close/>
              </a:path>
              <a:path w="824865" h="121285">
                <a:moveTo>
                  <a:pt x="322834" y="2159"/>
                </a:moveTo>
                <a:lnTo>
                  <a:pt x="287274" y="2159"/>
                </a:lnTo>
                <a:lnTo>
                  <a:pt x="255905" y="94615"/>
                </a:lnTo>
                <a:lnTo>
                  <a:pt x="291464" y="94615"/>
                </a:lnTo>
                <a:lnTo>
                  <a:pt x="303275" y="59690"/>
                </a:lnTo>
                <a:lnTo>
                  <a:pt x="371005" y="59690"/>
                </a:lnTo>
                <a:lnTo>
                  <a:pt x="379795" y="33782"/>
                </a:lnTo>
                <a:lnTo>
                  <a:pt x="312038" y="33782"/>
                </a:lnTo>
                <a:lnTo>
                  <a:pt x="322834" y="2159"/>
                </a:lnTo>
                <a:close/>
              </a:path>
              <a:path w="824865" h="121285">
                <a:moveTo>
                  <a:pt x="371005" y="59690"/>
                </a:moveTo>
                <a:lnTo>
                  <a:pt x="335534" y="59690"/>
                </a:lnTo>
                <a:lnTo>
                  <a:pt x="323596" y="94615"/>
                </a:lnTo>
                <a:lnTo>
                  <a:pt x="359156" y="94615"/>
                </a:lnTo>
                <a:lnTo>
                  <a:pt x="371005" y="59690"/>
                </a:lnTo>
                <a:close/>
              </a:path>
              <a:path w="824865" h="121285">
                <a:moveTo>
                  <a:pt x="449325" y="2159"/>
                </a:moveTo>
                <a:lnTo>
                  <a:pt x="413766" y="2159"/>
                </a:lnTo>
                <a:lnTo>
                  <a:pt x="382397" y="94615"/>
                </a:lnTo>
                <a:lnTo>
                  <a:pt x="435101" y="94615"/>
                </a:lnTo>
                <a:lnTo>
                  <a:pt x="453225" y="92759"/>
                </a:lnTo>
                <a:lnTo>
                  <a:pt x="467598" y="87201"/>
                </a:lnTo>
                <a:lnTo>
                  <a:pt x="478232" y="77952"/>
                </a:lnTo>
                <a:lnTo>
                  <a:pt x="480932" y="72898"/>
                </a:lnTo>
                <a:lnTo>
                  <a:pt x="425323" y="72898"/>
                </a:lnTo>
                <a:lnTo>
                  <a:pt x="430784" y="56642"/>
                </a:lnTo>
                <a:lnTo>
                  <a:pt x="486374" y="56642"/>
                </a:lnTo>
                <a:lnTo>
                  <a:pt x="487068" y="51929"/>
                </a:lnTo>
                <a:lnTo>
                  <a:pt x="482568" y="42560"/>
                </a:lnTo>
                <a:lnTo>
                  <a:pt x="471638" y="36931"/>
                </a:lnTo>
                <a:lnTo>
                  <a:pt x="454279" y="35051"/>
                </a:lnTo>
                <a:lnTo>
                  <a:pt x="438150" y="35051"/>
                </a:lnTo>
                <a:lnTo>
                  <a:pt x="449325" y="2159"/>
                </a:lnTo>
                <a:close/>
              </a:path>
              <a:path w="824865" h="121285">
                <a:moveTo>
                  <a:pt x="210693" y="67437"/>
                </a:moveTo>
                <a:lnTo>
                  <a:pt x="195199" y="75946"/>
                </a:lnTo>
                <a:lnTo>
                  <a:pt x="239350" y="75946"/>
                </a:lnTo>
                <a:lnTo>
                  <a:pt x="244601" y="70612"/>
                </a:lnTo>
                <a:lnTo>
                  <a:pt x="210693" y="67437"/>
                </a:lnTo>
                <a:close/>
              </a:path>
              <a:path w="824865" h="121285">
                <a:moveTo>
                  <a:pt x="486374" y="56642"/>
                </a:moveTo>
                <a:lnTo>
                  <a:pt x="448945" y="56642"/>
                </a:lnTo>
                <a:lnTo>
                  <a:pt x="451161" y="59350"/>
                </a:lnTo>
                <a:lnTo>
                  <a:pt x="451144" y="59690"/>
                </a:lnTo>
                <a:lnTo>
                  <a:pt x="449325" y="65024"/>
                </a:lnTo>
                <a:lnTo>
                  <a:pt x="448563" y="67563"/>
                </a:lnTo>
                <a:lnTo>
                  <a:pt x="446913" y="69469"/>
                </a:lnTo>
                <a:lnTo>
                  <a:pt x="444626" y="70866"/>
                </a:lnTo>
                <a:lnTo>
                  <a:pt x="442341" y="72136"/>
                </a:lnTo>
                <a:lnTo>
                  <a:pt x="439800" y="72898"/>
                </a:lnTo>
                <a:lnTo>
                  <a:pt x="480932" y="72898"/>
                </a:lnTo>
                <a:lnTo>
                  <a:pt x="485139" y="65024"/>
                </a:lnTo>
                <a:lnTo>
                  <a:pt x="486374" y="56642"/>
                </a:lnTo>
                <a:close/>
              </a:path>
              <a:path w="824865" h="121285">
                <a:moveTo>
                  <a:pt x="145287" y="2159"/>
                </a:moveTo>
                <a:lnTo>
                  <a:pt x="59055" y="2159"/>
                </a:lnTo>
                <a:lnTo>
                  <a:pt x="51797" y="23495"/>
                </a:lnTo>
                <a:lnTo>
                  <a:pt x="46749" y="36639"/>
                </a:lnTo>
                <a:lnTo>
                  <a:pt x="40878" y="48625"/>
                </a:lnTo>
                <a:lnTo>
                  <a:pt x="34104" y="59436"/>
                </a:lnTo>
                <a:lnTo>
                  <a:pt x="26670" y="68707"/>
                </a:lnTo>
                <a:lnTo>
                  <a:pt x="61849" y="68707"/>
                </a:lnTo>
                <a:lnTo>
                  <a:pt x="83693" y="29083"/>
                </a:lnTo>
                <a:lnTo>
                  <a:pt x="83947" y="28067"/>
                </a:lnTo>
                <a:lnTo>
                  <a:pt x="136487" y="28067"/>
                </a:lnTo>
                <a:lnTo>
                  <a:pt x="145287" y="2159"/>
                </a:lnTo>
                <a:close/>
              </a:path>
              <a:path w="824865" h="121285">
                <a:moveTo>
                  <a:pt x="136487" y="28067"/>
                </a:moveTo>
                <a:lnTo>
                  <a:pt x="100964" y="28067"/>
                </a:lnTo>
                <a:lnTo>
                  <a:pt x="87122" y="68707"/>
                </a:lnTo>
                <a:lnTo>
                  <a:pt x="122682" y="68707"/>
                </a:lnTo>
                <a:lnTo>
                  <a:pt x="136487" y="28067"/>
                </a:lnTo>
                <a:close/>
              </a:path>
              <a:path w="824865" h="121285">
                <a:moveTo>
                  <a:pt x="256184" y="21082"/>
                </a:moveTo>
                <a:lnTo>
                  <a:pt x="214884" y="21082"/>
                </a:lnTo>
                <a:lnTo>
                  <a:pt x="218312" y="22479"/>
                </a:lnTo>
                <a:lnTo>
                  <a:pt x="220345" y="25526"/>
                </a:lnTo>
                <a:lnTo>
                  <a:pt x="222376" y="28448"/>
                </a:lnTo>
                <a:lnTo>
                  <a:pt x="222410" y="33782"/>
                </a:lnTo>
                <a:lnTo>
                  <a:pt x="220852" y="40132"/>
                </a:lnTo>
                <a:lnTo>
                  <a:pt x="255968" y="40132"/>
                </a:lnTo>
                <a:lnTo>
                  <a:pt x="256674" y="36542"/>
                </a:lnTo>
                <a:lnTo>
                  <a:pt x="257127" y="30480"/>
                </a:lnTo>
                <a:lnTo>
                  <a:pt x="257056" y="28067"/>
                </a:lnTo>
                <a:lnTo>
                  <a:pt x="256667" y="23495"/>
                </a:lnTo>
                <a:lnTo>
                  <a:pt x="256184" y="21082"/>
                </a:lnTo>
                <a:close/>
              </a:path>
              <a:path w="824865" h="121285">
                <a:moveTo>
                  <a:pt x="390525" y="2159"/>
                </a:moveTo>
                <a:lnTo>
                  <a:pt x="355092" y="2159"/>
                </a:lnTo>
                <a:lnTo>
                  <a:pt x="344297" y="33782"/>
                </a:lnTo>
                <a:lnTo>
                  <a:pt x="379795" y="33782"/>
                </a:lnTo>
                <a:lnTo>
                  <a:pt x="390525" y="2159"/>
                </a:lnTo>
                <a:close/>
              </a:path>
              <a:path w="824865" h="121285">
                <a:moveTo>
                  <a:pt x="599948" y="2159"/>
                </a:moveTo>
                <a:lnTo>
                  <a:pt x="525018" y="2159"/>
                </a:lnTo>
                <a:lnTo>
                  <a:pt x="493649" y="94615"/>
                </a:lnTo>
                <a:lnTo>
                  <a:pt x="529208" y="94615"/>
                </a:lnTo>
                <a:lnTo>
                  <a:pt x="551815" y="28067"/>
                </a:lnTo>
                <a:lnTo>
                  <a:pt x="591185" y="28067"/>
                </a:lnTo>
                <a:lnTo>
                  <a:pt x="599948" y="2159"/>
                </a:lnTo>
                <a:close/>
              </a:path>
              <a:path w="824865" h="121285">
                <a:moveTo>
                  <a:pt x="648462" y="2159"/>
                </a:moveTo>
                <a:lnTo>
                  <a:pt x="614933" y="2159"/>
                </a:lnTo>
                <a:lnTo>
                  <a:pt x="583565" y="94615"/>
                </a:lnTo>
                <a:lnTo>
                  <a:pt x="617220" y="94615"/>
                </a:lnTo>
                <a:lnTo>
                  <a:pt x="667512" y="49149"/>
                </a:lnTo>
                <a:lnTo>
                  <a:pt x="701034" y="49149"/>
                </a:lnTo>
                <a:lnTo>
                  <a:pt x="701337" y="48260"/>
                </a:lnTo>
                <a:lnTo>
                  <a:pt x="632841" y="48260"/>
                </a:lnTo>
                <a:lnTo>
                  <a:pt x="648462" y="2159"/>
                </a:lnTo>
                <a:close/>
              </a:path>
              <a:path w="824865" h="121285">
                <a:moveTo>
                  <a:pt x="701034" y="49149"/>
                </a:moveTo>
                <a:lnTo>
                  <a:pt x="667512" y="49149"/>
                </a:lnTo>
                <a:lnTo>
                  <a:pt x="652018" y="94615"/>
                </a:lnTo>
                <a:lnTo>
                  <a:pt x="685546" y="94615"/>
                </a:lnTo>
                <a:lnTo>
                  <a:pt x="701034" y="49149"/>
                </a:lnTo>
                <a:close/>
              </a:path>
              <a:path w="824865" h="121285">
                <a:moveTo>
                  <a:pt x="765301" y="7874"/>
                </a:moveTo>
                <a:lnTo>
                  <a:pt x="738124" y="7874"/>
                </a:lnTo>
                <a:lnTo>
                  <a:pt x="748538" y="48133"/>
                </a:lnTo>
                <a:lnTo>
                  <a:pt x="710692" y="88392"/>
                </a:lnTo>
                <a:lnTo>
                  <a:pt x="737997" y="88392"/>
                </a:lnTo>
                <a:lnTo>
                  <a:pt x="779399" y="48133"/>
                </a:lnTo>
                <a:lnTo>
                  <a:pt x="765301" y="7874"/>
                </a:lnTo>
                <a:close/>
              </a:path>
              <a:path w="824865" h="121285">
                <a:moveTo>
                  <a:pt x="810514" y="7874"/>
                </a:moveTo>
                <a:lnTo>
                  <a:pt x="783336" y="7874"/>
                </a:lnTo>
                <a:lnTo>
                  <a:pt x="793750" y="48133"/>
                </a:lnTo>
                <a:lnTo>
                  <a:pt x="755903" y="88392"/>
                </a:lnTo>
                <a:lnTo>
                  <a:pt x="783081" y="88392"/>
                </a:lnTo>
                <a:lnTo>
                  <a:pt x="824611" y="48133"/>
                </a:lnTo>
                <a:lnTo>
                  <a:pt x="810514" y="7874"/>
                </a:lnTo>
                <a:close/>
              </a:path>
              <a:path w="824865" h="121285">
                <a:moveTo>
                  <a:pt x="717042" y="2159"/>
                </a:moveTo>
                <a:lnTo>
                  <a:pt x="683641" y="2159"/>
                </a:lnTo>
                <a:lnTo>
                  <a:pt x="632841" y="48260"/>
                </a:lnTo>
                <a:lnTo>
                  <a:pt x="701337" y="48260"/>
                </a:lnTo>
                <a:lnTo>
                  <a:pt x="717042" y="21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68" name="object 52"/>
          <p:cNvSpPr>
            <a:spLocks/>
          </p:cNvSpPr>
          <p:nvPr/>
        </p:nvSpPr>
        <p:spPr bwMode="auto">
          <a:xfrm>
            <a:off x="6421438" y="3460750"/>
            <a:ext cx="25400" cy="15875"/>
          </a:xfrm>
          <a:custGeom>
            <a:avLst/>
            <a:gdLst>
              <a:gd name="T0" fmla="*/ 3961 w 26035"/>
              <a:gd name="T1" fmla="*/ 0 h 16510"/>
              <a:gd name="T2" fmla="*/ 0 w 26035"/>
              <a:gd name="T3" fmla="*/ 9763 h 16510"/>
              <a:gd name="T4" fmla="*/ 8384 w 26035"/>
              <a:gd name="T5" fmla="*/ 9763 h 16510"/>
              <a:gd name="T6" fmla="*/ 10502 w 26035"/>
              <a:gd name="T7" fmla="*/ 9763 h 16510"/>
              <a:gd name="T8" fmla="*/ 17413 w 26035"/>
              <a:gd name="T9" fmla="*/ 5033 h 16510"/>
              <a:gd name="T10" fmla="*/ 18793 w 26035"/>
              <a:gd name="T11" fmla="*/ 1677 h 16510"/>
              <a:gd name="T12" fmla="*/ 17137 w 26035"/>
              <a:gd name="T13" fmla="*/ 0 h 16510"/>
              <a:gd name="T14" fmla="*/ 12346 w 26035"/>
              <a:gd name="T15" fmla="*/ 0 h 16510"/>
              <a:gd name="T16" fmla="*/ 3961 w 26035"/>
              <a:gd name="T17" fmla="*/ 0 h 165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035"/>
              <a:gd name="T28" fmla="*/ 0 h 16510"/>
              <a:gd name="T29" fmla="*/ 26035 w 26035"/>
              <a:gd name="T30" fmla="*/ 16510 h 165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035" h="16510">
                <a:moveTo>
                  <a:pt x="5461" y="0"/>
                </a:moveTo>
                <a:lnTo>
                  <a:pt x="0" y="16255"/>
                </a:lnTo>
                <a:lnTo>
                  <a:pt x="11557" y="16255"/>
                </a:lnTo>
                <a:lnTo>
                  <a:pt x="14477" y="16255"/>
                </a:lnTo>
                <a:lnTo>
                  <a:pt x="24002" y="8381"/>
                </a:lnTo>
                <a:lnTo>
                  <a:pt x="25908" y="2793"/>
                </a:lnTo>
                <a:lnTo>
                  <a:pt x="23622" y="0"/>
                </a:lnTo>
                <a:lnTo>
                  <a:pt x="17018" y="0"/>
                </a:lnTo>
                <a:lnTo>
                  <a:pt x="5461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69" name="object 53"/>
          <p:cNvSpPr>
            <a:spLocks/>
          </p:cNvSpPr>
          <p:nvPr/>
        </p:nvSpPr>
        <p:spPr bwMode="auto">
          <a:xfrm>
            <a:off x="6057900" y="3432175"/>
            <a:ext cx="39688" cy="39688"/>
          </a:xfrm>
          <a:custGeom>
            <a:avLst/>
            <a:gdLst>
              <a:gd name="T0" fmla="*/ 24533 w 39370"/>
              <a:gd name="T1" fmla="*/ 0 h 40639"/>
              <a:gd name="T2" fmla="*/ 0 w 39370"/>
              <a:gd name="T3" fmla="*/ 29871 h 40639"/>
              <a:gd name="T4" fmla="*/ 28059 w 39370"/>
              <a:gd name="T5" fmla="*/ 29871 h 40639"/>
              <a:gd name="T6" fmla="*/ 43427 w 39370"/>
              <a:gd name="T7" fmla="*/ 0 h 40639"/>
              <a:gd name="T8" fmla="*/ 24533 w 39370"/>
              <a:gd name="T9" fmla="*/ 0 h 406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370"/>
              <a:gd name="T16" fmla="*/ 0 h 40639"/>
              <a:gd name="T17" fmla="*/ 39370 w 39370"/>
              <a:gd name="T18" fmla="*/ 40639 h 406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370" h="40639">
                <a:moveTo>
                  <a:pt x="22098" y="0"/>
                </a:moveTo>
                <a:lnTo>
                  <a:pt x="0" y="40639"/>
                </a:lnTo>
                <a:lnTo>
                  <a:pt x="25273" y="40639"/>
                </a:lnTo>
                <a:lnTo>
                  <a:pt x="39115" y="0"/>
                </a:lnTo>
                <a:lnTo>
                  <a:pt x="22098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70" name="object 54"/>
          <p:cNvSpPr>
            <a:spLocks/>
          </p:cNvSpPr>
          <p:nvPr/>
        </p:nvSpPr>
        <p:spPr bwMode="auto">
          <a:xfrm>
            <a:off x="6181725" y="3424238"/>
            <a:ext cx="36513" cy="19050"/>
          </a:xfrm>
          <a:custGeom>
            <a:avLst/>
            <a:gdLst>
              <a:gd name="T0" fmla="*/ 21572 w 36829"/>
              <a:gd name="T1" fmla="*/ 0 h 19050"/>
              <a:gd name="T2" fmla="*/ 16578 w 36829"/>
              <a:gd name="T3" fmla="*/ 0 h 19050"/>
              <a:gd name="T4" fmla="*/ 11808 w 36829"/>
              <a:gd name="T5" fmla="*/ 2159 h 19050"/>
              <a:gd name="T6" fmla="*/ 7494 w 36829"/>
              <a:gd name="T7" fmla="*/ 6603 h 19050"/>
              <a:gd name="T8" fmla="*/ 4769 w 36829"/>
              <a:gd name="T9" fmla="*/ 9398 h 19050"/>
              <a:gd name="T10" fmla="*/ 2270 w 36829"/>
              <a:gd name="T11" fmla="*/ 13588 h 19050"/>
              <a:gd name="T12" fmla="*/ 0 w 36829"/>
              <a:gd name="T13" fmla="*/ 19050 h 19050"/>
              <a:gd name="T14" fmla="*/ 31222 w 36829"/>
              <a:gd name="T15" fmla="*/ 19050 h 19050"/>
              <a:gd name="T16" fmla="*/ 32701 w 36829"/>
              <a:gd name="T17" fmla="*/ 12318 h 19050"/>
              <a:gd name="T18" fmla="*/ 32587 w 36829"/>
              <a:gd name="T19" fmla="*/ 7365 h 19050"/>
              <a:gd name="T20" fmla="*/ 30770 w 36829"/>
              <a:gd name="T21" fmla="*/ 4444 h 19050"/>
              <a:gd name="T22" fmla="*/ 28953 w 36829"/>
              <a:gd name="T23" fmla="*/ 1397 h 19050"/>
              <a:gd name="T24" fmla="*/ 25888 w 36829"/>
              <a:gd name="T25" fmla="*/ 0 h 19050"/>
              <a:gd name="T26" fmla="*/ 21572 w 36829"/>
              <a:gd name="T27" fmla="*/ 0 h 1905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6829"/>
              <a:gd name="T43" fmla="*/ 0 h 19050"/>
              <a:gd name="T44" fmla="*/ 36829 w 36829"/>
              <a:gd name="T45" fmla="*/ 19050 h 1905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6829" h="19050">
                <a:moveTo>
                  <a:pt x="24130" y="0"/>
                </a:moveTo>
                <a:lnTo>
                  <a:pt x="18542" y="0"/>
                </a:lnTo>
                <a:lnTo>
                  <a:pt x="13208" y="2159"/>
                </a:lnTo>
                <a:lnTo>
                  <a:pt x="8382" y="6603"/>
                </a:lnTo>
                <a:lnTo>
                  <a:pt x="5334" y="9398"/>
                </a:lnTo>
                <a:lnTo>
                  <a:pt x="2540" y="13588"/>
                </a:lnTo>
                <a:lnTo>
                  <a:pt x="0" y="19050"/>
                </a:lnTo>
                <a:lnTo>
                  <a:pt x="34925" y="19050"/>
                </a:lnTo>
                <a:lnTo>
                  <a:pt x="36576" y="12318"/>
                </a:lnTo>
                <a:lnTo>
                  <a:pt x="36449" y="7365"/>
                </a:lnTo>
                <a:lnTo>
                  <a:pt x="34417" y="4444"/>
                </a:lnTo>
                <a:lnTo>
                  <a:pt x="32385" y="1397"/>
                </a:lnTo>
                <a:lnTo>
                  <a:pt x="28956" y="0"/>
                </a:lnTo>
                <a:lnTo>
                  <a:pt x="24130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71" name="object 55"/>
          <p:cNvSpPr>
            <a:spLocks/>
          </p:cNvSpPr>
          <p:nvPr/>
        </p:nvSpPr>
        <p:spPr bwMode="auto">
          <a:xfrm>
            <a:off x="6751638" y="3411538"/>
            <a:ext cx="69850" cy="80962"/>
          </a:xfrm>
          <a:custGeom>
            <a:avLst/>
            <a:gdLst>
              <a:gd name="T0" fmla="*/ 30890 w 69215"/>
              <a:gd name="T1" fmla="*/ 0 h 80645"/>
              <a:gd name="T2" fmla="*/ 61494 w 69215"/>
              <a:gd name="T3" fmla="*/ 0 h 80645"/>
              <a:gd name="T4" fmla="*/ 77368 w 69215"/>
              <a:gd name="T5" fmla="*/ 42365 h 80645"/>
              <a:gd name="T6" fmla="*/ 30603 w 69215"/>
              <a:gd name="T7" fmla="*/ 84732 h 80645"/>
              <a:gd name="T8" fmla="*/ 0 w 69215"/>
              <a:gd name="T9" fmla="*/ 84732 h 80645"/>
              <a:gd name="T10" fmla="*/ 42616 w 69215"/>
              <a:gd name="T11" fmla="*/ 42365 h 80645"/>
              <a:gd name="T12" fmla="*/ 30890 w 69215"/>
              <a:gd name="T13" fmla="*/ 0 h 806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9215"/>
              <a:gd name="T22" fmla="*/ 0 h 80645"/>
              <a:gd name="T23" fmla="*/ 69215 w 69215"/>
              <a:gd name="T24" fmla="*/ 80645 h 806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9215" h="80645">
                <a:moveTo>
                  <a:pt x="27432" y="0"/>
                </a:moveTo>
                <a:lnTo>
                  <a:pt x="54610" y="0"/>
                </a:lnTo>
                <a:lnTo>
                  <a:pt x="68707" y="40259"/>
                </a:lnTo>
                <a:lnTo>
                  <a:pt x="27177" y="80518"/>
                </a:lnTo>
                <a:lnTo>
                  <a:pt x="0" y="80518"/>
                </a:lnTo>
                <a:lnTo>
                  <a:pt x="37846" y="40259"/>
                </a:lnTo>
                <a:lnTo>
                  <a:pt x="27432" y="0"/>
                </a:lnTo>
                <a:close/>
              </a:path>
            </a:pathLst>
          </a:custGeom>
          <a:noFill/>
          <a:ln w="10667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72" name="object 56"/>
          <p:cNvSpPr>
            <a:spLocks/>
          </p:cNvSpPr>
          <p:nvPr/>
        </p:nvSpPr>
        <p:spPr bwMode="auto">
          <a:xfrm>
            <a:off x="6707188" y="3411538"/>
            <a:ext cx="68262" cy="80962"/>
          </a:xfrm>
          <a:custGeom>
            <a:avLst/>
            <a:gdLst>
              <a:gd name="T0" fmla="*/ 22908 w 69215"/>
              <a:gd name="T1" fmla="*/ 0 h 80645"/>
              <a:gd name="T2" fmla="*/ 45601 w 69215"/>
              <a:gd name="T3" fmla="*/ 0 h 80645"/>
              <a:gd name="T4" fmla="*/ 57374 w 69215"/>
              <a:gd name="T5" fmla="*/ 42365 h 80645"/>
              <a:gd name="T6" fmla="*/ 22800 w 69215"/>
              <a:gd name="T7" fmla="*/ 84732 h 80645"/>
              <a:gd name="T8" fmla="*/ 0 w 69215"/>
              <a:gd name="T9" fmla="*/ 84732 h 80645"/>
              <a:gd name="T10" fmla="*/ 31605 w 69215"/>
              <a:gd name="T11" fmla="*/ 42365 h 80645"/>
              <a:gd name="T12" fmla="*/ 22908 w 69215"/>
              <a:gd name="T13" fmla="*/ 0 h 806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9215"/>
              <a:gd name="T22" fmla="*/ 0 h 80645"/>
              <a:gd name="T23" fmla="*/ 69215 w 69215"/>
              <a:gd name="T24" fmla="*/ 80645 h 806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9215" h="80645">
                <a:moveTo>
                  <a:pt x="27431" y="0"/>
                </a:moveTo>
                <a:lnTo>
                  <a:pt x="54609" y="0"/>
                </a:lnTo>
                <a:lnTo>
                  <a:pt x="68706" y="40259"/>
                </a:lnTo>
                <a:lnTo>
                  <a:pt x="27304" y="80518"/>
                </a:lnTo>
                <a:lnTo>
                  <a:pt x="0" y="80518"/>
                </a:lnTo>
                <a:lnTo>
                  <a:pt x="37846" y="40259"/>
                </a:lnTo>
                <a:lnTo>
                  <a:pt x="27431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73" name="object 57"/>
          <p:cNvSpPr>
            <a:spLocks/>
          </p:cNvSpPr>
          <p:nvPr/>
        </p:nvSpPr>
        <p:spPr bwMode="auto">
          <a:xfrm>
            <a:off x="6580188" y="3406775"/>
            <a:ext cx="133350" cy="92075"/>
          </a:xfrm>
          <a:custGeom>
            <a:avLst/>
            <a:gdLst>
              <a:gd name="T0" fmla="*/ 29492 w 133984"/>
              <a:gd name="T1" fmla="*/ 0 h 92710"/>
              <a:gd name="T2" fmla="*/ 61017 w 133984"/>
              <a:gd name="T3" fmla="*/ 0 h 92710"/>
              <a:gd name="T4" fmla="*/ 46329 w 133984"/>
              <a:gd name="T5" fmla="*/ 42159 h 92710"/>
              <a:gd name="T6" fmla="*/ 94091 w 133984"/>
              <a:gd name="T7" fmla="*/ 0 h 92710"/>
              <a:gd name="T8" fmla="*/ 125492 w 133984"/>
              <a:gd name="T9" fmla="*/ 0 h 92710"/>
              <a:gd name="T10" fmla="*/ 95882 w 133984"/>
              <a:gd name="T11" fmla="*/ 84554 h 92710"/>
              <a:gd name="T12" fmla="*/ 64360 w 133984"/>
              <a:gd name="T13" fmla="*/ 84554 h 92710"/>
              <a:gd name="T14" fmla="*/ 78928 w 133984"/>
              <a:gd name="T15" fmla="*/ 42973 h 92710"/>
              <a:gd name="T16" fmla="*/ 31642 w 133984"/>
              <a:gd name="T17" fmla="*/ 84554 h 92710"/>
              <a:gd name="T18" fmla="*/ 0 w 133984"/>
              <a:gd name="T19" fmla="*/ 84554 h 92710"/>
              <a:gd name="T20" fmla="*/ 29492 w 133984"/>
              <a:gd name="T21" fmla="*/ 0 h 927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3984"/>
              <a:gd name="T34" fmla="*/ 0 h 92710"/>
              <a:gd name="T35" fmla="*/ 133984 w 133984"/>
              <a:gd name="T36" fmla="*/ 92710 h 927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3984" h="92710">
                <a:moveTo>
                  <a:pt x="31368" y="0"/>
                </a:moveTo>
                <a:lnTo>
                  <a:pt x="64897" y="0"/>
                </a:lnTo>
                <a:lnTo>
                  <a:pt x="49275" y="46100"/>
                </a:lnTo>
                <a:lnTo>
                  <a:pt x="100075" y="0"/>
                </a:lnTo>
                <a:lnTo>
                  <a:pt x="133476" y="0"/>
                </a:lnTo>
                <a:lnTo>
                  <a:pt x="101980" y="92456"/>
                </a:lnTo>
                <a:lnTo>
                  <a:pt x="68452" y="92456"/>
                </a:lnTo>
                <a:lnTo>
                  <a:pt x="83947" y="46989"/>
                </a:lnTo>
                <a:lnTo>
                  <a:pt x="33654" y="92456"/>
                </a:lnTo>
                <a:lnTo>
                  <a:pt x="0" y="92456"/>
                </a:lnTo>
                <a:lnTo>
                  <a:pt x="31368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74" name="object 58"/>
          <p:cNvSpPr>
            <a:spLocks/>
          </p:cNvSpPr>
          <p:nvPr/>
        </p:nvSpPr>
        <p:spPr bwMode="auto">
          <a:xfrm>
            <a:off x="6489700" y="3406775"/>
            <a:ext cx="106363" cy="92075"/>
          </a:xfrm>
          <a:custGeom>
            <a:avLst/>
            <a:gdLst>
              <a:gd name="T0" fmla="*/ 30182 w 106679"/>
              <a:gd name="T1" fmla="*/ 0 h 92710"/>
              <a:gd name="T2" fmla="*/ 102278 w 106679"/>
              <a:gd name="T3" fmla="*/ 0 h 92710"/>
              <a:gd name="T4" fmla="*/ 93846 w 106679"/>
              <a:gd name="T5" fmla="*/ 23694 h 92710"/>
              <a:gd name="T6" fmla="*/ 55966 w 106679"/>
              <a:gd name="T7" fmla="*/ 23694 h 92710"/>
              <a:gd name="T8" fmla="*/ 34214 w 106679"/>
              <a:gd name="T9" fmla="*/ 84554 h 92710"/>
              <a:gd name="T10" fmla="*/ 0 w 106679"/>
              <a:gd name="T11" fmla="*/ 84554 h 92710"/>
              <a:gd name="T12" fmla="*/ 30182 w 106679"/>
              <a:gd name="T13" fmla="*/ 0 h 927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6679"/>
              <a:gd name="T22" fmla="*/ 0 h 92710"/>
              <a:gd name="T23" fmla="*/ 106679 w 106679"/>
              <a:gd name="T24" fmla="*/ 92710 h 927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6679" h="92710">
                <a:moveTo>
                  <a:pt x="31369" y="0"/>
                </a:moveTo>
                <a:lnTo>
                  <a:pt x="106299" y="0"/>
                </a:lnTo>
                <a:lnTo>
                  <a:pt x="97536" y="25908"/>
                </a:lnTo>
                <a:lnTo>
                  <a:pt x="58166" y="25908"/>
                </a:lnTo>
                <a:lnTo>
                  <a:pt x="35559" y="92456"/>
                </a:lnTo>
                <a:lnTo>
                  <a:pt x="0" y="92456"/>
                </a:lnTo>
                <a:lnTo>
                  <a:pt x="31369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75" name="object 59"/>
          <p:cNvSpPr>
            <a:spLocks/>
          </p:cNvSpPr>
          <p:nvPr/>
        </p:nvSpPr>
        <p:spPr bwMode="auto">
          <a:xfrm>
            <a:off x="6378575" y="3406775"/>
            <a:ext cx="104775" cy="92075"/>
          </a:xfrm>
          <a:custGeom>
            <a:avLst/>
            <a:gdLst>
              <a:gd name="T0" fmla="*/ 31369 w 104775"/>
              <a:gd name="T1" fmla="*/ 0 h 92710"/>
              <a:gd name="T2" fmla="*/ 66928 w 104775"/>
              <a:gd name="T3" fmla="*/ 0 h 92710"/>
              <a:gd name="T4" fmla="*/ 55752 w 104775"/>
              <a:gd name="T5" fmla="*/ 30081 h 92710"/>
              <a:gd name="T6" fmla="*/ 71882 w 104775"/>
              <a:gd name="T7" fmla="*/ 30081 h 92710"/>
              <a:gd name="T8" fmla="*/ 89241 w 104775"/>
              <a:gd name="T9" fmla="*/ 31800 h 92710"/>
              <a:gd name="T10" fmla="*/ 100171 w 104775"/>
              <a:gd name="T11" fmla="*/ 36947 h 92710"/>
              <a:gd name="T12" fmla="*/ 104671 w 104775"/>
              <a:gd name="T13" fmla="*/ 45516 h 92710"/>
              <a:gd name="T14" fmla="*/ 102742 w 104775"/>
              <a:gd name="T15" fmla="*/ 57490 h 92710"/>
              <a:gd name="T16" fmla="*/ 95835 w 104775"/>
              <a:gd name="T17" fmla="*/ 69314 h 92710"/>
              <a:gd name="T18" fmla="*/ 85201 w 104775"/>
              <a:gd name="T19" fmla="*/ 77773 h 92710"/>
              <a:gd name="T20" fmla="*/ 70828 w 104775"/>
              <a:gd name="T21" fmla="*/ 82858 h 92710"/>
              <a:gd name="T22" fmla="*/ 52704 w 104775"/>
              <a:gd name="T23" fmla="*/ 84554 h 92710"/>
              <a:gd name="T24" fmla="*/ 0 w 104775"/>
              <a:gd name="T25" fmla="*/ 84554 h 92710"/>
              <a:gd name="T26" fmla="*/ 31369 w 104775"/>
              <a:gd name="T27" fmla="*/ 0 h 9271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4775"/>
              <a:gd name="T43" fmla="*/ 0 h 92710"/>
              <a:gd name="T44" fmla="*/ 104775 w 104775"/>
              <a:gd name="T45" fmla="*/ 92710 h 9271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4775" h="92710">
                <a:moveTo>
                  <a:pt x="31369" y="0"/>
                </a:moveTo>
                <a:lnTo>
                  <a:pt x="66928" y="0"/>
                </a:lnTo>
                <a:lnTo>
                  <a:pt x="55752" y="32892"/>
                </a:lnTo>
                <a:lnTo>
                  <a:pt x="71882" y="32892"/>
                </a:lnTo>
                <a:lnTo>
                  <a:pt x="89241" y="34772"/>
                </a:lnTo>
                <a:lnTo>
                  <a:pt x="100171" y="40401"/>
                </a:lnTo>
                <a:lnTo>
                  <a:pt x="104671" y="49770"/>
                </a:lnTo>
                <a:lnTo>
                  <a:pt x="102742" y="62864"/>
                </a:lnTo>
                <a:lnTo>
                  <a:pt x="95835" y="75793"/>
                </a:lnTo>
                <a:lnTo>
                  <a:pt x="85201" y="85042"/>
                </a:lnTo>
                <a:lnTo>
                  <a:pt x="70828" y="90600"/>
                </a:lnTo>
                <a:lnTo>
                  <a:pt x="52704" y="92456"/>
                </a:lnTo>
                <a:lnTo>
                  <a:pt x="0" y="92456"/>
                </a:lnTo>
                <a:lnTo>
                  <a:pt x="31369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76" name="object 60"/>
          <p:cNvSpPr>
            <a:spLocks/>
          </p:cNvSpPr>
          <p:nvPr/>
        </p:nvSpPr>
        <p:spPr bwMode="auto">
          <a:xfrm>
            <a:off x="6251575" y="3406775"/>
            <a:ext cx="134938" cy="92075"/>
          </a:xfrm>
          <a:custGeom>
            <a:avLst/>
            <a:gdLst>
              <a:gd name="T0" fmla="*/ 32345 w 134620"/>
              <a:gd name="T1" fmla="*/ 0 h 92710"/>
              <a:gd name="T2" fmla="*/ 69012 w 134620"/>
              <a:gd name="T3" fmla="*/ 0 h 92710"/>
              <a:gd name="T4" fmla="*/ 57881 w 134620"/>
              <a:gd name="T5" fmla="*/ 28920 h 92710"/>
              <a:gd name="T6" fmla="*/ 91144 w 134620"/>
              <a:gd name="T7" fmla="*/ 28920 h 92710"/>
              <a:gd name="T8" fmla="*/ 102276 w 134620"/>
              <a:gd name="T9" fmla="*/ 0 h 92710"/>
              <a:gd name="T10" fmla="*/ 138813 w 134620"/>
              <a:gd name="T11" fmla="*/ 0 h 92710"/>
              <a:gd name="T12" fmla="*/ 106466 w 134620"/>
              <a:gd name="T13" fmla="*/ 84554 h 92710"/>
              <a:gd name="T14" fmla="*/ 69798 w 134620"/>
              <a:gd name="T15" fmla="*/ 84554 h 92710"/>
              <a:gd name="T16" fmla="*/ 82108 w 134620"/>
              <a:gd name="T17" fmla="*/ 52614 h 92710"/>
              <a:gd name="T18" fmla="*/ 48845 w 134620"/>
              <a:gd name="T19" fmla="*/ 52614 h 92710"/>
              <a:gd name="T20" fmla="*/ 36666 w 134620"/>
              <a:gd name="T21" fmla="*/ 84554 h 92710"/>
              <a:gd name="T22" fmla="*/ 0 w 134620"/>
              <a:gd name="T23" fmla="*/ 84554 h 92710"/>
              <a:gd name="T24" fmla="*/ 32345 w 134620"/>
              <a:gd name="T25" fmla="*/ 0 h 927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4620"/>
              <a:gd name="T40" fmla="*/ 0 h 92710"/>
              <a:gd name="T41" fmla="*/ 134620 w 134620"/>
              <a:gd name="T42" fmla="*/ 92710 h 927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4620" h="92710">
                <a:moveTo>
                  <a:pt x="31368" y="0"/>
                </a:moveTo>
                <a:lnTo>
                  <a:pt x="66928" y="0"/>
                </a:lnTo>
                <a:lnTo>
                  <a:pt x="56133" y="31623"/>
                </a:lnTo>
                <a:lnTo>
                  <a:pt x="88391" y="31623"/>
                </a:lnTo>
                <a:lnTo>
                  <a:pt x="99187" y="0"/>
                </a:lnTo>
                <a:lnTo>
                  <a:pt x="134619" y="0"/>
                </a:lnTo>
                <a:lnTo>
                  <a:pt x="103250" y="92456"/>
                </a:lnTo>
                <a:lnTo>
                  <a:pt x="67690" y="92456"/>
                </a:lnTo>
                <a:lnTo>
                  <a:pt x="79628" y="57531"/>
                </a:lnTo>
                <a:lnTo>
                  <a:pt x="47370" y="57531"/>
                </a:lnTo>
                <a:lnTo>
                  <a:pt x="35559" y="92456"/>
                </a:lnTo>
                <a:lnTo>
                  <a:pt x="0" y="92456"/>
                </a:lnTo>
                <a:lnTo>
                  <a:pt x="31368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77" name="object 61"/>
          <p:cNvSpPr>
            <a:spLocks/>
          </p:cNvSpPr>
          <p:nvPr/>
        </p:nvSpPr>
        <p:spPr bwMode="auto">
          <a:xfrm>
            <a:off x="5995988" y="3406775"/>
            <a:ext cx="146050" cy="119063"/>
          </a:xfrm>
          <a:custGeom>
            <a:avLst/>
            <a:gdLst>
              <a:gd name="T0" fmla="*/ 62502 w 145414"/>
              <a:gd name="T1" fmla="*/ 0 h 119379"/>
              <a:gd name="T2" fmla="*/ 153768 w 145414"/>
              <a:gd name="T3" fmla="*/ 0 h 119379"/>
              <a:gd name="T4" fmla="*/ 129843 w 145414"/>
              <a:gd name="T5" fmla="*/ 64294 h 119379"/>
              <a:gd name="T6" fmla="*/ 140193 w 145414"/>
              <a:gd name="T7" fmla="*/ 64294 h 119379"/>
              <a:gd name="T8" fmla="*/ 121376 w 145414"/>
              <a:gd name="T9" fmla="*/ 114845 h 119379"/>
              <a:gd name="T10" fmla="*/ 95300 w 145414"/>
              <a:gd name="T11" fmla="*/ 114845 h 119379"/>
              <a:gd name="T12" fmla="*/ 104845 w 145414"/>
              <a:gd name="T13" fmla="*/ 89324 h 119379"/>
              <a:gd name="T14" fmla="*/ 35618 w 145414"/>
              <a:gd name="T15" fmla="*/ 89324 h 119379"/>
              <a:gd name="T16" fmla="*/ 26077 w 145414"/>
              <a:gd name="T17" fmla="*/ 114845 h 119379"/>
              <a:gd name="T18" fmla="*/ 0 w 145414"/>
              <a:gd name="T19" fmla="*/ 114845 h 119379"/>
              <a:gd name="T20" fmla="*/ 18818 w 145414"/>
              <a:gd name="T21" fmla="*/ 64294 h 119379"/>
              <a:gd name="T22" fmla="*/ 28227 w 145414"/>
              <a:gd name="T23" fmla="*/ 64294 h 119379"/>
              <a:gd name="T24" fmla="*/ 36165 w 145414"/>
              <a:gd name="T25" fmla="*/ 55254 h 119379"/>
              <a:gd name="T26" fmla="*/ 43265 w 145414"/>
              <a:gd name="T27" fmla="*/ 44893 h 119379"/>
              <a:gd name="T28" fmla="*/ 49529 w 145414"/>
              <a:gd name="T29" fmla="*/ 33218 h 119379"/>
              <a:gd name="T30" fmla="*/ 54972 w 145414"/>
              <a:gd name="T31" fmla="*/ 20245 h 119379"/>
              <a:gd name="T32" fmla="*/ 62502 w 145414"/>
              <a:gd name="T33" fmla="*/ 0 h 11937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5414"/>
              <a:gd name="T52" fmla="*/ 0 h 119379"/>
              <a:gd name="T53" fmla="*/ 145414 w 145414"/>
              <a:gd name="T54" fmla="*/ 119379 h 11937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5414" h="119379">
                <a:moveTo>
                  <a:pt x="59055" y="0"/>
                </a:moveTo>
                <a:lnTo>
                  <a:pt x="145287" y="0"/>
                </a:lnTo>
                <a:lnTo>
                  <a:pt x="122682" y="66548"/>
                </a:lnTo>
                <a:lnTo>
                  <a:pt x="132461" y="66548"/>
                </a:lnTo>
                <a:lnTo>
                  <a:pt x="114681" y="118872"/>
                </a:lnTo>
                <a:lnTo>
                  <a:pt x="90043" y="118872"/>
                </a:lnTo>
                <a:lnTo>
                  <a:pt x="99060" y="92456"/>
                </a:lnTo>
                <a:lnTo>
                  <a:pt x="33655" y="92456"/>
                </a:lnTo>
                <a:lnTo>
                  <a:pt x="24637" y="118872"/>
                </a:lnTo>
                <a:lnTo>
                  <a:pt x="0" y="118872"/>
                </a:lnTo>
                <a:lnTo>
                  <a:pt x="17780" y="66548"/>
                </a:lnTo>
                <a:lnTo>
                  <a:pt x="26670" y="66548"/>
                </a:lnTo>
                <a:lnTo>
                  <a:pt x="34172" y="57191"/>
                </a:lnTo>
                <a:lnTo>
                  <a:pt x="40878" y="46466"/>
                </a:lnTo>
                <a:lnTo>
                  <a:pt x="46797" y="34383"/>
                </a:lnTo>
                <a:lnTo>
                  <a:pt x="51943" y="20954"/>
                </a:lnTo>
                <a:lnTo>
                  <a:pt x="59055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78" name="object 62"/>
          <p:cNvSpPr>
            <a:spLocks/>
          </p:cNvSpPr>
          <p:nvPr/>
        </p:nvSpPr>
        <p:spPr bwMode="auto">
          <a:xfrm>
            <a:off x="6140450" y="3403600"/>
            <a:ext cx="112713" cy="96838"/>
          </a:xfrm>
          <a:custGeom>
            <a:avLst/>
            <a:gdLst>
              <a:gd name="T0" fmla="*/ 64448 w 113664"/>
              <a:gd name="T1" fmla="*/ 0 h 97154"/>
              <a:gd name="T2" fmla="*/ 99742 w 113664"/>
              <a:gd name="T3" fmla="*/ 15217 h 97154"/>
              <a:gd name="T4" fmla="*/ 101580 w 113664"/>
              <a:gd name="T5" fmla="*/ 28409 h 97154"/>
              <a:gd name="T6" fmla="*/ 101109 w 113664"/>
              <a:gd name="T7" fmla="*/ 35120 h 97154"/>
              <a:gd name="T8" fmla="*/ 99702 w 113664"/>
              <a:gd name="T9" fmla="*/ 42652 h 97154"/>
              <a:gd name="T10" fmla="*/ 97353 w 113664"/>
              <a:gd name="T11" fmla="*/ 51005 h 97154"/>
              <a:gd name="T12" fmla="*/ 96212 w 113664"/>
              <a:gd name="T13" fmla="*/ 54780 h 97154"/>
              <a:gd name="T14" fmla="*/ 32453 w 113664"/>
              <a:gd name="T15" fmla="*/ 54780 h 97154"/>
              <a:gd name="T16" fmla="*/ 31314 w 113664"/>
              <a:gd name="T17" fmla="*/ 60258 h 97154"/>
              <a:gd name="T18" fmla="*/ 31428 w 113664"/>
              <a:gd name="T19" fmla="*/ 64276 h 97154"/>
              <a:gd name="T20" fmla="*/ 32795 w 113664"/>
              <a:gd name="T21" fmla="*/ 66954 h 97154"/>
              <a:gd name="T22" fmla="*/ 34615 w 113664"/>
              <a:gd name="T23" fmla="*/ 70848 h 97154"/>
              <a:gd name="T24" fmla="*/ 38032 w 113664"/>
              <a:gd name="T25" fmla="*/ 72797 h 97154"/>
              <a:gd name="T26" fmla="*/ 42928 w 113664"/>
              <a:gd name="T27" fmla="*/ 72797 h 97154"/>
              <a:gd name="T28" fmla="*/ 46002 w 113664"/>
              <a:gd name="T29" fmla="*/ 72797 h 97154"/>
              <a:gd name="T30" fmla="*/ 59893 w 113664"/>
              <a:gd name="T31" fmla="*/ 64640 h 97154"/>
              <a:gd name="T32" fmla="*/ 90291 w 113664"/>
              <a:gd name="T33" fmla="*/ 67684 h 97154"/>
              <a:gd name="T34" fmla="*/ 60414 w 113664"/>
              <a:gd name="T35" fmla="*/ 89451 h 97154"/>
              <a:gd name="T36" fmla="*/ 35868 w 113664"/>
              <a:gd name="T37" fmla="*/ 92643 h 97154"/>
              <a:gd name="T38" fmla="*/ 28203 w 113664"/>
              <a:gd name="T39" fmla="*/ 92344 h 97154"/>
              <a:gd name="T40" fmla="*/ 0 w 113664"/>
              <a:gd name="T41" fmla="*/ 66309 h 97154"/>
              <a:gd name="T42" fmla="*/ 3 w 113664"/>
              <a:gd name="T43" fmla="*/ 60181 h 97154"/>
              <a:gd name="T44" fmla="*/ 18301 w 113664"/>
              <a:gd name="T45" fmla="*/ 19813 h 97154"/>
              <a:gd name="T46" fmla="*/ 53792 w 113664"/>
              <a:gd name="T47" fmla="*/ 814 h 97154"/>
              <a:gd name="T48" fmla="*/ 64448 w 113664"/>
              <a:gd name="T49" fmla="*/ 0 h 9715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3664"/>
              <a:gd name="T76" fmla="*/ 0 h 97154"/>
              <a:gd name="T77" fmla="*/ 113664 w 113664"/>
              <a:gd name="T78" fmla="*/ 97154 h 9715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3664" h="97154">
                <a:moveTo>
                  <a:pt x="71885" y="0"/>
                </a:moveTo>
                <a:lnTo>
                  <a:pt x="111255" y="15875"/>
                </a:lnTo>
                <a:lnTo>
                  <a:pt x="113303" y="29638"/>
                </a:lnTo>
                <a:lnTo>
                  <a:pt x="112779" y="36639"/>
                </a:lnTo>
                <a:lnTo>
                  <a:pt x="111208" y="44497"/>
                </a:lnTo>
                <a:lnTo>
                  <a:pt x="108588" y="53212"/>
                </a:lnTo>
                <a:lnTo>
                  <a:pt x="107318" y="57150"/>
                </a:lnTo>
                <a:lnTo>
                  <a:pt x="36198" y="57150"/>
                </a:lnTo>
                <a:lnTo>
                  <a:pt x="34928" y="62865"/>
                </a:lnTo>
                <a:lnTo>
                  <a:pt x="35055" y="67056"/>
                </a:lnTo>
                <a:lnTo>
                  <a:pt x="36579" y="69850"/>
                </a:lnTo>
                <a:lnTo>
                  <a:pt x="38611" y="73913"/>
                </a:lnTo>
                <a:lnTo>
                  <a:pt x="42421" y="75946"/>
                </a:lnTo>
                <a:lnTo>
                  <a:pt x="47882" y="75946"/>
                </a:lnTo>
                <a:lnTo>
                  <a:pt x="51311" y="75946"/>
                </a:lnTo>
                <a:lnTo>
                  <a:pt x="66805" y="67437"/>
                </a:lnTo>
                <a:lnTo>
                  <a:pt x="100714" y="70612"/>
                </a:lnTo>
                <a:lnTo>
                  <a:pt x="67387" y="93325"/>
                </a:lnTo>
                <a:lnTo>
                  <a:pt x="40008" y="96647"/>
                </a:lnTo>
                <a:lnTo>
                  <a:pt x="31458" y="96335"/>
                </a:lnTo>
                <a:lnTo>
                  <a:pt x="0" y="69177"/>
                </a:lnTo>
                <a:lnTo>
                  <a:pt x="3" y="62785"/>
                </a:lnTo>
                <a:lnTo>
                  <a:pt x="20413" y="20671"/>
                </a:lnTo>
                <a:lnTo>
                  <a:pt x="59999" y="853"/>
                </a:lnTo>
                <a:lnTo>
                  <a:pt x="71885" y="0"/>
                </a:lnTo>
                <a:close/>
              </a:path>
            </a:pathLst>
          </a:custGeom>
          <a:noFill/>
          <a:ln w="10667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79" name="object 63"/>
          <p:cNvSpPr>
            <a:spLocks noChangeArrowheads="1"/>
          </p:cNvSpPr>
          <p:nvPr/>
        </p:nvSpPr>
        <p:spPr bwMode="auto">
          <a:xfrm>
            <a:off x="5843588" y="3635375"/>
            <a:ext cx="2806700" cy="1489075"/>
          </a:xfrm>
          <a:prstGeom prst="rect">
            <a:avLst/>
          </a:prstGeom>
          <a:blipFill dpi="0" rotWithShape="1">
            <a:blip r:embed="rId4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80" name="object 64"/>
          <p:cNvSpPr>
            <a:spLocks noChangeArrowheads="1"/>
          </p:cNvSpPr>
          <p:nvPr/>
        </p:nvSpPr>
        <p:spPr bwMode="auto">
          <a:xfrm>
            <a:off x="6084888" y="3844925"/>
            <a:ext cx="930275" cy="163513"/>
          </a:xfrm>
          <a:prstGeom prst="rect">
            <a:avLst/>
          </a:prstGeom>
          <a:blipFill dpi="0" rotWithShape="1">
            <a:blip r:embed="rId4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81" name="object 65"/>
          <p:cNvSpPr>
            <a:spLocks noChangeArrowheads="1"/>
          </p:cNvSpPr>
          <p:nvPr/>
        </p:nvSpPr>
        <p:spPr bwMode="auto">
          <a:xfrm>
            <a:off x="6089650" y="4054475"/>
            <a:ext cx="1633538" cy="179388"/>
          </a:xfrm>
          <a:prstGeom prst="rect">
            <a:avLst/>
          </a:prstGeom>
          <a:blipFill dpi="0" rotWithShape="1">
            <a:blip r:embed="rId4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82" name="object 66"/>
          <p:cNvSpPr>
            <a:spLocks noChangeArrowheads="1"/>
          </p:cNvSpPr>
          <p:nvPr/>
        </p:nvSpPr>
        <p:spPr bwMode="auto">
          <a:xfrm>
            <a:off x="6064250" y="4303713"/>
            <a:ext cx="2054225" cy="131762"/>
          </a:xfrm>
          <a:prstGeom prst="rect">
            <a:avLst/>
          </a:prstGeom>
          <a:blipFill dpi="0" rotWithShape="1">
            <a:blip r:embed="rId5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83" name="object 67"/>
          <p:cNvSpPr>
            <a:spLocks noChangeArrowheads="1"/>
          </p:cNvSpPr>
          <p:nvPr/>
        </p:nvSpPr>
        <p:spPr bwMode="auto">
          <a:xfrm>
            <a:off x="6081713" y="4518025"/>
            <a:ext cx="2162175" cy="355600"/>
          </a:xfrm>
          <a:prstGeom prst="rect">
            <a:avLst/>
          </a:prstGeom>
          <a:blipFill dpi="0" rotWithShape="1">
            <a:blip r:embed="rId5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84" name="object 68"/>
          <p:cNvSpPr>
            <a:spLocks noChangeArrowheads="1"/>
          </p:cNvSpPr>
          <p:nvPr/>
        </p:nvSpPr>
        <p:spPr bwMode="auto">
          <a:xfrm>
            <a:off x="5843588" y="4987925"/>
            <a:ext cx="2806700" cy="1870075"/>
          </a:xfrm>
          <a:prstGeom prst="rect">
            <a:avLst/>
          </a:prstGeom>
          <a:blipFill dpi="0" rotWithShape="1">
            <a:blip r:embed="rId5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85" name="object 69"/>
          <p:cNvSpPr>
            <a:spLocks noChangeArrowheads="1"/>
          </p:cNvSpPr>
          <p:nvPr/>
        </p:nvSpPr>
        <p:spPr bwMode="auto">
          <a:xfrm>
            <a:off x="6102350" y="5111750"/>
            <a:ext cx="1749425" cy="168275"/>
          </a:xfrm>
          <a:prstGeom prst="rect">
            <a:avLst/>
          </a:prstGeom>
          <a:blipFill dpi="0" rotWithShape="1">
            <a:blip r:embed="rId5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86" name="object 70"/>
          <p:cNvSpPr>
            <a:spLocks/>
          </p:cNvSpPr>
          <p:nvPr/>
        </p:nvSpPr>
        <p:spPr bwMode="auto">
          <a:xfrm>
            <a:off x="6086475" y="5367338"/>
            <a:ext cx="608013" cy="120650"/>
          </a:xfrm>
          <a:custGeom>
            <a:avLst/>
            <a:gdLst>
              <a:gd name="T0" fmla="*/ 0 w 607695"/>
              <a:gd name="T1" fmla="*/ 113047 h 121285"/>
              <a:gd name="T2" fmla="*/ 124502 w 607695"/>
              <a:gd name="T3" fmla="*/ 88373 h 121285"/>
              <a:gd name="T4" fmla="*/ 99736 w 607695"/>
              <a:gd name="T5" fmla="*/ 88373 h 121285"/>
              <a:gd name="T6" fmla="*/ 124502 w 607695"/>
              <a:gd name="T7" fmla="*/ 88373 h 121285"/>
              <a:gd name="T8" fmla="*/ 148067 w 607695"/>
              <a:gd name="T9" fmla="*/ 45313 h 121285"/>
              <a:gd name="T10" fmla="*/ 176596 w 607695"/>
              <a:gd name="T11" fmla="*/ 89980 h 121285"/>
              <a:gd name="T12" fmla="*/ 233293 w 607695"/>
              <a:gd name="T13" fmla="*/ 77194 h 121285"/>
              <a:gd name="T14" fmla="*/ 183746 w 607695"/>
              <a:gd name="T15" fmla="*/ 69038 h 121285"/>
              <a:gd name="T16" fmla="*/ 180057 w 607695"/>
              <a:gd name="T17" fmla="*/ 58642 h 121285"/>
              <a:gd name="T18" fmla="*/ 254326 w 607695"/>
              <a:gd name="T19" fmla="*/ 49701 h 121285"/>
              <a:gd name="T20" fmla="*/ 187326 w 607695"/>
              <a:gd name="T21" fmla="*/ 37484 h 121285"/>
              <a:gd name="T22" fmla="*/ 195636 w 607695"/>
              <a:gd name="T23" fmla="*/ 25859 h 121285"/>
              <a:gd name="T24" fmla="*/ 257972 w 607695"/>
              <a:gd name="T25" fmla="*/ 19690 h 121285"/>
              <a:gd name="T26" fmla="*/ 217244 w 607695"/>
              <a:gd name="T27" fmla="*/ 0 h 121285"/>
              <a:gd name="T28" fmla="*/ 395108 w 607695"/>
              <a:gd name="T29" fmla="*/ 45313 h 121285"/>
              <a:gd name="T30" fmla="*/ 423635 w 607695"/>
              <a:gd name="T31" fmla="*/ 89980 h 121285"/>
              <a:gd name="T32" fmla="*/ 480330 w 607695"/>
              <a:gd name="T33" fmla="*/ 77194 h 121285"/>
              <a:gd name="T34" fmla="*/ 430782 w 607695"/>
              <a:gd name="T35" fmla="*/ 69038 h 121285"/>
              <a:gd name="T36" fmla="*/ 427093 w 607695"/>
              <a:gd name="T37" fmla="*/ 58642 h 121285"/>
              <a:gd name="T38" fmla="*/ 501365 w 607695"/>
              <a:gd name="T39" fmla="*/ 49701 h 121285"/>
              <a:gd name="T40" fmla="*/ 434363 w 607695"/>
              <a:gd name="T41" fmla="*/ 37484 h 121285"/>
              <a:gd name="T42" fmla="*/ 442673 w 607695"/>
              <a:gd name="T43" fmla="*/ 25859 h 121285"/>
              <a:gd name="T44" fmla="*/ 505010 w 607695"/>
              <a:gd name="T45" fmla="*/ 19690 h 121285"/>
              <a:gd name="T46" fmla="*/ 464284 w 607695"/>
              <a:gd name="T47" fmla="*/ 0 h 121285"/>
              <a:gd name="T48" fmla="*/ 257651 w 607695"/>
              <a:gd name="T49" fmla="*/ 88373 h 121285"/>
              <a:gd name="T50" fmla="*/ 373584 w 607695"/>
              <a:gd name="T51" fmla="*/ 55751 h 121285"/>
              <a:gd name="T52" fmla="*/ 325037 w 607695"/>
              <a:gd name="T53" fmla="*/ 2015 h 121285"/>
              <a:gd name="T54" fmla="*/ 325931 w 607695"/>
              <a:gd name="T55" fmla="*/ 88373 h 121285"/>
              <a:gd name="T56" fmla="*/ 611714 w 607695"/>
              <a:gd name="T57" fmla="*/ 2015 h 121285"/>
              <a:gd name="T58" fmla="*/ 540492 w 607695"/>
              <a:gd name="T59" fmla="*/ 88373 h 121285"/>
              <a:gd name="T60" fmla="*/ 611714 w 607695"/>
              <a:gd name="T61" fmla="*/ 2015 h 121285"/>
              <a:gd name="T62" fmla="*/ 240999 w 607695"/>
              <a:gd name="T63" fmla="*/ 70938 h 121285"/>
              <a:gd name="T64" fmla="*/ 459297 w 607695"/>
              <a:gd name="T65" fmla="*/ 62987 h 121285"/>
              <a:gd name="T66" fmla="*/ 493310 w 607695"/>
              <a:gd name="T67" fmla="*/ 65953 h 121285"/>
              <a:gd name="T68" fmla="*/ 59585 w 607695"/>
              <a:gd name="T69" fmla="*/ 2015 h 121285"/>
              <a:gd name="T70" fmla="*/ 41186 w 607695"/>
              <a:gd name="T71" fmla="*/ 45417 h 121285"/>
              <a:gd name="T72" fmla="*/ 62269 w 607695"/>
              <a:gd name="T73" fmla="*/ 64173 h 121285"/>
              <a:gd name="T74" fmla="*/ 137464 w 607695"/>
              <a:gd name="T75" fmla="*/ 26096 h 121285"/>
              <a:gd name="T76" fmla="*/ 101654 w 607695"/>
              <a:gd name="T77" fmla="*/ 26096 h 121285"/>
              <a:gd name="T78" fmla="*/ 137464 w 607695"/>
              <a:gd name="T79" fmla="*/ 26096 h 121285"/>
              <a:gd name="T80" fmla="*/ 219931 w 607695"/>
              <a:gd name="T81" fmla="*/ 20995 h 121285"/>
              <a:gd name="T82" fmla="*/ 223936 w 607695"/>
              <a:gd name="T83" fmla="*/ 31553 h 121285"/>
              <a:gd name="T84" fmla="*/ 258441 w 607695"/>
              <a:gd name="T85" fmla="*/ 34133 h 121285"/>
              <a:gd name="T86" fmla="*/ 258419 w 607695"/>
              <a:gd name="T87" fmla="*/ 21945 h 121285"/>
              <a:gd name="T88" fmla="*/ 463515 w 607695"/>
              <a:gd name="T89" fmla="*/ 19690 h 121285"/>
              <a:gd name="T90" fmla="*/ 470932 w 607695"/>
              <a:gd name="T91" fmla="*/ 26570 h 121285"/>
              <a:gd name="T92" fmla="*/ 504786 w 607695"/>
              <a:gd name="T93" fmla="*/ 37484 h 121285"/>
              <a:gd name="T94" fmla="*/ 505816 w 607695"/>
              <a:gd name="T95" fmla="*/ 25859 h 121285"/>
              <a:gd name="T96" fmla="*/ 393317 w 607695"/>
              <a:gd name="T97" fmla="*/ 2015 h 121285"/>
              <a:gd name="T98" fmla="*/ 382471 w 607695"/>
              <a:gd name="T99" fmla="*/ 31553 h 12128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7695"/>
              <a:gd name="T151" fmla="*/ 0 h 121285"/>
              <a:gd name="T152" fmla="*/ 607695 w 607695"/>
              <a:gd name="T153" fmla="*/ 121285 h 12128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7695" h="121285">
                <a:moveTo>
                  <a:pt x="132461" y="68706"/>
                </a:moveTo>
                <a:lnTo>
                  <a:pt x="17780" y="68706"/>
                </a:lnTo>
                <a:lnTo>
                  <a:pt x="0" y="121030"/>
                </a:lnTo>
                <a:lnTo>
                  <a:pt x="24637" y="121030"/>
                </a:lnTo>
                <a:lnTo>
                  <a:pt x="33655" y="94614"/>
                </a:lnTo>
                <a:lnTo>
                  <a:pt x="123657" y="94614"/>
                </a:lnTo>
                <a:lnTo>
                  <a:pt x="132461" y="68706"/>
                </a:lnTo>
                <a:close/>
              </a:path>
              <a:path w="607695" h="121285">
                <a:moveTo>
                  <a:pt x="123657" y="94614"/>
                </a:moveTo>
                <a:lnTo>
                  <a:pt x="99060" y="94614"/>
                </a:lnTo>
                <a:lnTo>
                  <a:pt x="90170" y="121030"/>
                </a:lnTo>
                <a:lnTo>
                  <a:pt x="114681" y="121030"/>
                </a:lnTo>
                <a:lnTo>
                  <a:pt x="123657" y="94614"/>
                </a:lnTo>
                <a:close/>
              </a:path>
              <a:path w="607695" h="121285">
                <a:moveTo>
                  <a:pt x="215773" y="0"/>
                </a:moveTo>
                <a:lnTo>
                  <a:pt x="172847" y="13461"/>
                </a:lnTo>
                <a:lnTo>
                  <a:pt x="147066" y="48513"/>
                </a:lnTo>
                <a:lnTo>
                  <a:pt x="143938" y="62785"/>
                </a:lnTo>
                <a:lnTo>
                  <a:pt x="144019" y="69849"/>
                </a:lnTo>
                <a:lnTo>
                  <a:pt x="175400" y="96335"/>
                </a:lnTo>
                <a:lnTo>
                  <a:pt x="184023" y="96646"/>
                </a:lnTo>
                <a:lnTo>
                  <a:pt x="194097" y="96267"/>
                </a:lnTo>
                <a:lnTo>
                  <a:pt x="231711" y="82645"/>
                </a:lnTo>
                <a:lnTo>
                  <a:pt x="239365" y="75945"/>
                </a:lnTo>
                <a:lnTo>
                  <a:pt x="186309" y="75945"/>
                </a:lnTo>
                <a:lnTo>
                  <a:pt x="182499" y="73913"/>
                </a:lnTo>
                <a:lnTo>
                  <a:pt x="180467" y="69849"/>
                </a:lnTo>
                <a:lnTo>
                  <a:pt x="178943" y="67055"/>
                </a:lnTo>
                <a:lnTo>
                  <a:pt x="178835" y="62785"/>
                </a:lnTo>
                <a:lnTo>
                  <a:pt x="180212" y="57149"/>
                </a:lnTo>
                <a:lnTo>
                  <a:pt x="251206" y="57149"/>
                </a:lnTo>
                <a:lnTo>
                  <a:pt x="252603" y="53212"/>
                </a:lnTo>
                <a:lnTo>
                  <a:pt x="255148" y="44497"/>
                </a:lnTo>
                <a:lnTo>
                  <a:pt x="256001" y="40131"/>
                </a:lnTo>
                <a:lnTo>
                  <a:pt x="186055" y="40131"/>
                </a:lnTo>
                <a:lnTo>
                  <a:pt x="188468" y="34670"/>
                </a:lnTo>
                <a:lnTo>
                  <a:pt x="191262" y="30479"/>
                </a:lnTo>
                <a:lnTo>
                  <a:pt x="194310" y="27685"/>
                </a:lnTo>
                <a:lnTo>
                  <a:pt x="199262" y="23240"/>
                </a:lnTo>
                <a:lnTo>
                  <a:pt x="204470" y="21081"/>
                </a:lnTo>
                <a:lnTo>
                  <a:pt x="256224" y="21081"/>
                </a:lnTo>
                <a:lnTo>
                  <a:pt x="255270" y="15874"/>
                </a:lnTo>
                <a:lnTo>
                  <a:pt x="225036" y="380"/>
                </a:lnTo>
                <a:lnTo>
                  <a:pt x="215773" y="0"/>
                </a:lnTo>
                <a:close/>
              </a:path>
              <a:path w="607695" h="121285">
                <a:moveTo>
                  <a:pt x="461137" y="0"/>
                </a:moveTo>
                <a:lnTo>
                  <a:pt x="418211" y="13461"/>
                </a:lnTo>
                <a:lnTo>
                  <a:pt x="392430" y="48513"/>
                </a:lnTo>
                <a:lnTo>
                  <a:pt x="389302" y="62785"/>
                </a:lnTo>
                <a:lnTo>
                  <a:pt x="389383" y="69849"/>
                </a:lnTo>
                <a:lnTo>
                  <a:pt x="420764" y="96335"/>
                </a:lnTo>
                <a:lnTo>
                  <a:pt x="429387" y="96646"/>
                </a:lnTo>
                <a:lnTo>
                  <a:pt x="439461" y="96267"/>
                </a:lnTo>
                <a:lnTo>
                  <a:pt x="477075" y="82645"/>
                </a:lnTo>
                <a:lnTo>
                  <a:pt x="484729" y="75945"/>
                </a:lnTo>
                <a:lnTo>
                  <a:pt x="431673" y="75945"/>
                </a:lnTo>
                <a:lnTo>
                  <a:pt x="427863" y="73913"/>
                </a:lnTo>
                <a:lnTo>
                  <a:pt x="425830" y="69849"/>
                </a:lnTo>
                <a:lnTo>
                  <a:pt x="424306" y="67055"/>
                </a:lnTo>
                <a:lnTo>
                  <a:pt x="424199" y="62785"/>
                </a:lnTo>
                <a:lnTo>
                  <a:pt x="425576" y="57149"/>
                </a:lnTo>
                <a:lnTo>
                  <a:pt x="496570" y="57149"/>
                </a:lnTo>
                <a:lnTo>
                  <a:pt x="497967" y="53212"/>
                </a:lnTo>
                <a:lnTo>
                  <a:pt x="500512" y="44497"/>
                </a:lnTo>
                <a:lnTo>
                  <a:pt x="501365" y="40131"/>
                </a:lnTo>
                <a:lnTo>
                  <a:pt x="431419" y="40131"/>
                </a:lnTo>
                <a:lnTo>
                  <a:pt x="433831" y="34670"/>
                </a:lnTo>
                <a:lnTo>
                  <a:pt x="436625" y="30479"/>
                </a:lnTo>
                <a:lnTo>
                  <a:pt x="439674" y="27685"/>
                </a:lnTo>
                <a:lnTo>
                  <a:pt x="444626" y="23240"/>
                </a:lnTo>
                <a:lnTo>
                  <a:pt x="449834" y="21081"/>
                </a:lnTo>
                <a:lnTo>
                  <a:pt x="501588" y="21081"/>
                </a:lnTo>
                <a:lnTo>
                  <a:pt x="500634" y="15874"/>
                </a:lnTo>
                <a:lnTo>
                  <a:pt x="470400" y="380"/>
                </a:lnTo>
                <a:lnTo>
                  <a:pt x="461137" y="0"/>
                </a:lnTo>
                <a:close/>
              </a:path>
              <a:path w="607695" h="121285">
                <a:moveTo>
                  <a:pt x="322834" y="2158"/>
                </a:moveTo>
                <a:lnTo>
                  <a:pt x="287400" y="2158"/>
                </a:lnTo>
                <a:lnTo>
                  <a:pt x="255905" y="94614"/>
                </a:lnTo>
                <a:lnTo>
                  <a:pt x="291465" y="94614"/>
                </a:lnTo>
                <a:lnTo>
                  <a:pt x="303275" y="59689"/>
                </a:lnTo>
                <a:lnTo>
                  <a:pt x="371053" y="59689"/>
                </a:lnTo>
                <a:lnTo>
                  <a:pt x="379879" y="33781"/>
                </a:lnTo>
                <a:lnTo>
                  <a:pt x="312038" y="33781"/>
                </a:lnTo>
                <a:lnTo>
                  <a:pt x="322834" y="2158"/>
                </a:lnTo>
                <a:close/>
              </a:path>
              <a:path w="607695" h="121285">
                <a:moveTo>
                  <a:pt x="371053" y="59689"/>
                </a:moveTo>
                <a:lnTo>
                  <a:pt x="335534" y="59689"/>
                </a:lnTo>
                <a:lnTo>
                  <a:pt x="323723" y="94614"/>
                </a:lnTo>
                <a:lnTo>
                  <a:pt x="359156" y="94614"/>
                </a:lnTo>
                <a:lnTo>
                  <a:pt x="371053" y="59689"/>
                </a:lnTo>
                <a:close/>
              </a:path>
              <a:path w="607695" h="121285">
                <a:moveTo>
                  <a:pt x="607568" y="2158"/>
                </a:moveTo>
                <a:lnTo>
                  <a:pt x="532765" y="2158"/>
                </a:lnTo>
                <a:lnTo>
                  <a:pt x="501269" y="94614"/>
                </a:lnTo>
                <a:lnTo>
                  <a:pt x="536828" y="94614"/>
                </a:lnTo>
                <a:lnTo>
                  <a:pt x="559435" y="27939"/>
                </a:lnTo>
                <a:lnTo>
                  <a:pt x="598804" y="27939"/>
                </a:lnTo>
                <a:lnTo>
                  <a:pt x="607568" y="2158"/>
                </a:lnTo>
                <a:close/>
              </a:path>
              <a:path w="607695" h="121285">
                <a:moveTo>
                  <a:pt x="210820" y="67436"/>
                </a:moveTo>
                <a:lnTo>
                  <a:pt x="195325" y="75945"/>
                </a:lnTo>
                <a:lnTo>
                  <a:pt x="239365" y="75945"/>
                </a:lnTo>
                <a:lnTo>
                  <a:pt x="244601" y="70611"/>
                </a:lnTo>
                <a:lnTo>
                  <a:pt x="210820" y="67436"/>
                </a:lnTo>
                <a:close/>
              </a:path>
              <a:path w="607695" h="121285">
                <a:moveTo>
                  <a:pt x="456184" y="67436"/>
                </a:moveTo>
                <a:lnTo>
                  <a:pt x="440690" y="75945"/>
                </a:lnTo>
                <a:lnTo>
                  <a:pt x="484729" y="75945"/>
                </a:lnTo>
                <a:lnTo>
                  <a:pt x="489966" y="70611"/>
                </a:lnTo>
                <a:lnTo>
                  <a:pt x="456184" y="67436"/>
                </a:lnTo>
                <a:close/>
              </a:path>
              <a:path w="607695" h="121285">
                <a:moveTo>
                  <a:pt x="145287" y="2158"/>
                </a:moveTo>
                <a:lnTo>
                  <a:pt x="59182" y="2158"/>
                </a:lnTo>
                <a:lnTo>
                  <a:pt x="51921" y="23494"/>
                </a:lnTo>
                <a:lnTo>
                  <a:pt x="46805" y="36639"/>
                </a:lnTo>
                <a:lnTo>
                  <a:pt x="40909" y="48625"/>
                </a:lnTo>
                <a:lnTo>
                  <a:pt x="34228" y="59350"/>
                </a:lnTo>
                <a:lnTo>
                  <a:pt x="26797" y="68706"/>
                </a:lnTo>
                <a:lnTo>
                  <a:pt x="61849" y="68706"/>
                </a:lnTo>
                <a:lnTo>
                  <a:pt x="83756" y="28892"/>
                </a:lnTo>
                <a:lnTo>
                  <a:pt x="84074" y="27939"/>
                </a:lnTo>
                <a:lnTo>
                  <a:pt x="136530" y="27939"/>
                </a:lnTo>
                <a:lnTo>
                  <a:pt x="145287" y="2158"/>
                </a:lnTo>
                <a:close/>
              </a:path>
              <a:path w="607695" h="121285">
                <a:moveTo>
                  <a:pt x="136530" y="27939"/>
                </a:moveTo>
                <a:lnTo>
                  <a:pt x="100965" y="27939"/>
                </a:lnTo>
                <a:lnTo>
                  <a:pt x="87122" y="68706"/>
                </a:lnTo>
                <a:lnTo>
                  <a:pt x="122682" y="68706"/>
                </a:lnTo>
                <a:lnTo>
                  <a:pt x="136530" y="27939"/>
                </a:lnTo>
                <a:close/>
              </a:path>
              <a:path w="607695" h="121285">
                <a:moveTo>
                  <a:pt x="256224" y="21081"/>
                </a:moveTo>
                <a:lnTo>
                  <a:pt x="215011" y="21081"/>
                </a:lnTo>
                <a:lnTo>
                  <a:pt x="218440" y="22478"/>
                </a:lnTo>
                <a:lnTo>
                  <a:pt x="220345" y="25526"/>
                </a:lnTo>
                <a:lnTo>
                  <a:pt x="222376" y="28447"/>
                </a:lnTo>
                <a:lnTo>
                  <a:pt x="222417" y="33781"/>
                </a:lnTo>
                <a:lnTo>
                  <a:pt x="220980" y="40131"/>
                </a:lnTo>
                <a:lnTo>
                  <a:pt x="256001" y="40131"/>
                </a:lnTo>
                <a:lnTo>
                  <a:pt x="256689" y="36542"/>
                </a:lnTo>
                <a:lnTo>
                  <a:pt x="257131" y="30479"/>
                </a:lnTo>
                <a:lnTo>
                  <a:pt x="257025" y="27685"/>
                </a:lnTo>
                <a:lnTo>
                  <a:pt x="256667" y="23494"/>
                </a:lnTo>
                <a:lnTo>
                  <a:pt x="256224" y="21081"/>
                </a:lnTo>
                <a:close/>
              </a:path>
              <a:path w="607695" h="121285">
                <a:moveTo>
                  <a:pt x="501588" y="21081"/>
                </a:moveTo>
                <a:lnTo>
                  <a:pt x="460375" y="21081"/>
                </a:lnTo>
                <a:lnTo>
                  <a:pt x="463803" y="22478"/>
                </a:lnTo>
                <a:lnTo>
                  <a:pt x="465709" y="25526"/>
                </a:lnTo>
                <a:lnTo>
                  <a:pt x="467741" y="28447"/>
                </a:lnTo>
                <a:lnTo>
                  <a:pt x="467781" y="33781"/>
                </a:lnTo>
                <a:lnTo>
                  <a:pt x="466344" y="40131"/>
                </a:lnTo>
                <a:lnTo>
                  <a:pt x="501365" y="40131"/>
                </a:lnTo>
                <a:lnTo>
                  <a:pt x="502053" y="36542"/>
                </a:lnTo>
                <a:lnTo>
                  <a:pt x="502495" y="30479"/>
                </a:lnTo>
                <a:lnTo>
                  <a:pt x="502389" y="27685"/>
                </a:lnTo>
                <a:lnTo>
                  <a:pt x="502030" y="23494"/>
                </a:lnTo>
                <a:lnTo>
                  <a:pt x="501588" y="21081"/>
                </a:lnTo>
                <a:close/>
              </a:path>
              <a:path w="607695" h="121285">
                <a:moveTo>
                  <a:pt x="390651" y="2158"/>
                </a:moveTo>
                <a:lnTo>
                  <a:pt x="355092" y="2158"/>
                </a:lnTo>
                <a:lnTo>
                  <a:pt x="344297" y="33781"/>
                </a:lnTo>
                <a:lnTo>
                  <a:pt x="379879" y="33781"/>
                </a:lnTo>
                <a:lnTo>
                  <a:pt x="390651" y="21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87" name="object 71"/>
          <p:cNvSpPr>
            <a:spLocks/>
          </p:cNvSpPr>
          <p:nvPr/>
        </p:nvSpPr>
        <p:spPr bwMode="auto">
          <a:xfrm>
            <a:off x="6148388" y="5394325"/>
            <a:ext cx="39687" cy="41275"/>
          </a:xfrm>
          <a:custGeom>
            <a:avLst/>
            <a:gdLst>
              <a:gd name="T0" fmla="*/ 24666 w 39370"/>
              <a:gd name="T1" fmla="*/ 0 h 41275"/>
              <a:gd name="T2" fmla="*/ 0 w 39370"/>
              <a:gd name="T3" fmla="*/ 40766 h 41275"/>
              <a:gd name="T4" fmla="*/ 28049 w 39370"/>
              <a:gd name="T5" fmla="*/ 40766 h 41275"/>
              <a:gd name="T6" fmla="*/ 43414 w 39370"/>
              <a:gd name="T7" fmla="*/ 0 h 41275"/>
              <a:gd name="T8" fmla="*/ 24666 w 39370"/>
              <a:gd name="T9" fmla="*/ 0 h 412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370"/>
              <a:gd name="T16" fmla="*/ 0 h 41275"/>
              <a:gd name="T17" fmla="*/ 39370 w 39370"/>
              <a:gd name="T18" fmla="*/ 41275 h 412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370" h="41275">
                <a:moveTo>
                  <a:pt x="22225" y="0"/>
                </a:moveTo>
                <a:lnTo>
                  <a:pt x="0" y="40766"/>
                </a:lnTo>
                <a:lnTo>
                  <a:pt x="25273" y="40766"/>
                </a:lnTo>
                <a:lnTo>
                  <a:pt x="39116" y="0"/>
                </a:lnTo>
                <a:lnTo>
                  <a:pt x="22225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88" name="object 72"/>
          <p:cNvSpPr>
            <a:spLocks/>
          </p:cNvSpPr>
          <p:nvPr/>
        </p:nvSpPr>
        <p:spPr bwMode="auto">
          <a:xfrm>
            <a:off x="6518275" y="5387975"/>
            <a:ext cx="36513" cy="19050"/>
          </a:xfrm>
          <a:custGeom>
            <a:avLst/>
            <a:gdLst>
              <a:gd name="T0" fmla="*/ 21458 w 36829"/>
              <a:gd name="T1" fmla="*/ 0 h 19050"/>
              <a:gd name="T2" fmla="*/ 16464 w 36829"/>
              <a:gd name="T3" fmla="*/ 0 h 19050"/>
              <a:gd name="T4" fmla="*/ 11808 w 36829"/>
              <a:gd name="T5" fmla="*/ 2159 h 19050"/>
              <a:gd name="T6" fmla="*/ 7379 w 36829"/>
              <a:gd name="T7" fmla="*/ 6604 h 19050"/>
              <a:gd name="T8" fmla="*/ 4654 w 36829"/>
              <a:gd name="T9" fmla="*/ 9398 h 19050"/>
              <a:gd name="T10" fmla="*/ 2156 w 36829"/>
              <a:gd name="T11" fmla="*/ 13589 h 19050"/>
              <a:gd name="T12" fmla="*/ 0 w 36829"/>
              <a:gd name="T13" fmla="*/ 19050 h 19050"/>
              <a:gd name="T14" fmla="*/ 31222 w 36829"/>
              <a:gd name="T15" fmla="*/ 19050 h 19050"/>
              <a:gd name="T16" fmla="*/ 32587 w 36829"/>
              <a:gd name="T17" fmla="*/ 12319 h 19050"/>
              <a:gd name="T18" fmla="*/ 32473 w 36829"/>
              <a:gd name="T19" fmla="*/ 7366 h 19050"/>
              <a:gd name="T20" fmla="*/ 30656 w 36829"/>
              <a:gd name="T21" fmla="*/ 4445 h 19050"/>
              <a:gd name="T22" fmla="*/ 28952 w 36829"/>
              <a:gd name="T23" fmla="*/ 1397 h 19050"/>
              <a:gd name="T24" fmla="*/ 25887 w 36829"/>
              <a:gd name="T25" fmla="*/ 0 h 19050"/>
              <a:gd name="T26" fmla="*/ 21458 w 36829"/>
              <a:gd name="T27" fmla="*/ 0 h 1905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6829"/>
              <a:gd name="T43" fmla="*/ 0 h 19050"/>
              <a:gd name="T44" fmla="*/ 36829 w 36829"/>
              <a:gd name="T45" fmla="*/ 19050 h 1905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6829" h="19050">
                <a:moveTo>
                  <a:pt x="24002" y="0"/>
                </a:moveTo>
                <a:lnTo>
                  <a:pt x="18415" y="0"/>
                </a:lnTo>
                <a:lnTo>
                  <a:pt x="13207" y="2159"/>
                </a:lnTo>
                <a:lnTo>
                  <a:pt x="8254" y="6604"/>
                </a:lnTo>
                <a:lnTo>
                  <a:pt x="5206" y="9398"/>
                </a:lnTo>
                <a:lnTo>
                  <a:pt x="2412" y="13589"/>
                </a:lnTo>
                <a:lnTo>
                  <a:pt x="0" y="19050"/>
                </a:lnTo>
                <a:lnTo>
                  <a:pt x="34925" y="19050"/>
                </a:lnTo>
                <a:lnTo>
                  <a:pt x="36449" y="12319"/>
                </a:lnTo>
                <a:lnTo>
                  <a:pt x="36322" y="7366"/>
                </a:lnTo>
                <a:lnTo>
                  <a:pt x="34290" y="4445"/>
                </a:lnTo>
                <a:lnTo>
                  <a:pt x="32384" y="1397"/>
                </a:lnTo>
                <a:lnTo>
                  <a:pt x="28955" y="0"/>
                </a:lnTo>
                <a:lnTo>
                  <a:pt x="24002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89" name="object 73"/>
          <p:cNvSpPr>
            <a:spLocks/>
          </p:cNvSpPr>
          <p:nvPr/>
        </p:nvSpPr>
        <p:spPr bwMode="auto">
          <a:xfrm>
            <a:off x="6272213" y="5387975"/>
            <a:ext cx="38100" cy="19050"/>
          </a:xfrm>
          <a:custGeom>
            <a:avLst/>
            <a:gdLst>
              <a:gd name="T0" fmla="*/ 37307 w 36829"/>
              <a:gd name="T1" fmla="*/ 0 h 19050"/>
              <a:gd name="T2" fmla="*/ 28622 w 36829"/>
              <a:gd name="T3" fmla="*/ 0 h 19050"/>
              <a:gd name="T4" fmla="*/ 20531 w 36829"/>
              <a:gd name="T5" fmla="*/ 2159 h 19050"/>
              <a:gd name="T6" fmla="*/ 12831 w 36829"/>
              <a:gd name="T7" fmla="*/ 6604 h 19050"/>
              <a:gd name="T8" fmla="*/ 8093 w 36829"/>
              <a:gd name="T9" fmla="*/ 9398 h 19050"/>
              <a:gd name="T10" fmla="*/ 3749 w 36829"/>
              <a:gd name="T11" fmla="*/ 13589 h 19050"/>
              <a:gd name="T12" fmla="*/ 0 w 36829"/>
              <a:gd name="T13" fmla="*/ 19050 h 19050"/>
              <a:gd name="T14" fmla="*/ 54284 w 36829"/>
              <a:gd name="T15" fmla="*/ 19050 h 19050"/>
              <a:gd name="T16" fmla="*/ 56655 w 36829"/>
              <a:gd name="T17" fmla="*/ 12319 h 19050"/>
              <a:gd name="T18" fmla="*/ 56454 w 36829"/>
              <a:gd name="T19" fmla="*/ 7366 h 19050"/>
              <a:gd name="T20" fmla="*/ 53295 w 36829"/>
              <a:gd name="T21" fmla="*/ 4445 h 19050"/>
              <a:gd name="T22" fmla="*/ 50337 w 36829"/>
              <a:gd name="T23" fmla="*/ 1397 h 19050"/>
              <a:gd name="T24" fmla="*/ 45005 w 36829"/>
              <a:gd name="T25" fmla="*/ 0 h 19050"/>
              <a:gd name="T26" fmla="*/ 37307 w 36829"/>
              <a:gd name="T27" fmla="*/ 0 h 1905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6829"/>
              <a:gd name="T43" fmla="*/ 0 h 19050"/>
              <a:gd name="T44" fmla="*/ 36829 w 36829"/>
              <a:gd name="T45" fmla="*/ 19050 h 1905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6829" h="19050">
                <a:moveTo>
                  <a:pt x="24002" y="0"/>
                </a:moveTo>
                <a:lnTo>
                  <a:pt x="18414" y="0"/>
                </a:lnTo>
                <a:lnTo>
                  <a:pt x="13207" y="2159"/>
                </a:lnTo>
                <a:lnTo>
                  <a:pt x="8254" y="6604"/>
                </a:lnTo>
                <a:lnTo>
                  <a:pt x="5206" y="9398"/>
                </a:lnTo>
                <a:lnTo>
                  <a:pt x="2412" y="13589"/>
                </a:lnTo>
                <a:lnTo>
                  <a:pt x="0" y="19050"/>
                </a:lnTo>
                <a:lnTo>
                  <a:pt x="34925" y="19050"/>
                </a:lnTo>
                <a:lnTo>
                  <a:pt x="36449" y="12319"/>
                </a:lnTo>
                <a:lnTo>
                  <a:pt x="36321" y="7366"/>
                </a:lnTo>
                <a:lnTo>
                  <a:pt x="34289" y="4445"/>
                </a:lnTo>
                <a:lnTo>
                  <a:pt x="32385" y="1397"/>
                </a:lnTo>
                <a:lnTo>
                  <a:pt x="28955" y="0"/>
                </a:lnTo>
                <a:lnTo>
                  <a:pt x="24002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90" name="object 74"/>
          <p:cNvSpPr>
            <a:spLocks/>
          </p:cNvSpPr>
          <p:nvPr/>
        </p:nvSpPr>
        <p:spPr bwMode="auto">
          <a:xfrm>
            <a:off x="6588125" y="5368925"/>
            <a:ext cx="106363" cy="93663"/>
          </a:xfrm>
          <a:custGeom>
            <a:avLst/>
            <a:gdLst>
              <a:gd name="T0" fmla="*/ 30305 w 106679"/>
              <a:gd name="T1" fmla="*/ 0 h 92710"/>
              <a:gd name="T2" fmla="*/ 102278 w 106679"/>
              <a:gd name="T3" fmla="*/ 0 h 92710"/>
              <a:gd name="T4" fmla="*/ 93845 w 106679"/>
              <a:gd name="T5" fmla="*/ 29449 h 92710"/>
              <a:gd name="T6" fmla="*/ 55966 w 106679"/>
              <a:gd name="T7" fmla="*/ 29449 h 92710"/>
              <a:gd name="T8" fmla="*/ 34214 w 106679"/>
              <a:gd name="T9" fmla="*/ 105602 h 92710"/>
              <a:gd name="T10" fmla="*/ 0 w 106679"/>
              <a:gd name="T11" fmla="*/ 105602 h 92710"/>
              <a:gd name="T12" fmla="*/ 30305 w 106679"/>
              <a:gd name="T13" fmla="*/ 0 h 927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6679"/>
              <a:gd name="T22" fmla="*/ 0 h 92710"/>
              <a:gd name="T23" fmla="*/ 106679 w 106679"/>
              <a:gd name="T24" fmla="*/ 92710 h 927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6679" h="92710">
                <a:moveTo>
                  <a:pt x="31496" y="0"/>
                </a:moveTo>
                <a:lnTo>
                  <a:pt x="106299" y="0"/>
                </a:lnTo>
                <a:lnTo>
                  <a:pt x="97535" y="25781"/>
                </a:lnTo>
                <a:lnTo>
                  <a:pt x="58166" y="25781"/>
                </a:lnTo>
                <a:lnTo>
                  <a:pt x="35559" y="92456"/>
                </a:lnTo>
                <a:lnTo>
                  <a:pt x="0" y="92456"/>
                </a:lnTo>
                <a:lnTo>
                  <a:pt x="31496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91" name="object 75"/>
          <p:cNvSpPr>
            <a:spLocks/>
          </p:cNvSpPr>
          <p:nvPr/>
        </p:nvSpPr>
        <p:spPr bwMode="auto">
          <a:xfrm>
            <a:off x="6342063" y="5368925"/>
            <a:ext cx="136525" cy="93663"/>
          </a:xfrm>
          <a:custGeom>
            <a:avLst/>
            <a:gdLst>
              <a:gd name="T0" fmla="*/ 35567 w 135254"/>
              <a:gd name="T1" fmla="*/ 0 h 92710"/>
              <a:gd name="T2" fmla="*/ 75582 w 135254"/>
              <a:gd name="T3" fmla="*/ 0 h 92710"/>
              <a:gd name="T4" fmla="*/ 63389 w 135254"/>
              <a:gd name="T5" fmla="*/ 36120 h 92710"/>
              <a:gd name="T6" fmla="*/ 99819 w 135254"/>
              <a:gd name="T7" fmla="*/ 36120 h 92710"/>
              <a:gd name="T8" fmla="*/ 112012 w 135254"/>
              <a:gd name="T9" fmla="*/ 0 h 92710"/>
              <a:gd name="T10" fmla="*/ 152166 w 135254"/>
              <a:gd name="T11" fmla="*/ 0 h 92710"/>
              <a:gd name="T12" fmla="*/ 116598 w 135254"/>
              <a:gd name="T13" fmla="*/ 105602 h 92710"/>
              <a:gd name="T14" fmla="*/ 76584 w 135254"/>
              <a:gd name="T15" fmla="*/ 105602 h 92710"/>
              <a:gd name="T16" fmla="*/ 89922 w 135254"/>
              <a:gd name="T17" fmla="*/ 65711 h 92710"/>
              <a:gd name="T18" fmla="*/ 53494 w 135254"/>
              <a:gd name="T19" fmla="*/ 65711 h 92710"/>
              <a:gd name="T20" fmla="*/ 40156 w 135254"/>
              <a:gd name="T21" fmla="*/ 105602 h 92710"/>
              <a:gd name="T22" fmla="*/ 0 w 135254"/>
              <a:gd name="T23" fmla="*/ 105602 h 92710"/>
              <a:gd name="T24" fmla="*/ 35567 w 135254"/>
              <a:gd name="T25" fmla="*/ 0 h 927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5254"/>
              <a:gd name="T40" fmla="*/ 0 h 92710"/>
              <a:gd name="T41" fmla="*/ 135254 w 135254"/>
              <a:gd name="T42" fmla="*/ 92710 h 927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5254" h="92710">
                <a:moveTo>
                  <a:pt x="31495" y="0"/>
                </a:moveTo>
                <a:lnTo>
                  <a:pt x="66928" y="0"/>
                </a:lnTo>
                <a:lnTo>
                  <a:pt x="56133" y="31623"/>
                </a:lnTo>
                <a:lnTo>
                  <a:pt x="88391" y="31623"/>
                </a:lnTo>
                <a:lnTo>
                  <a:pt x="99187" y="0"/>
                </a:lnTo>
                <a:lnTo>
                  <a:pt x="134746" y="0"/>
                </a:lnTo>
                <a:lnTo>
                  <a:pt x="103250" y="92456"/>
                </a:lnTo>
                <a:lnTo>
                  <a:pt x="67817" y="92456"/>
                </a:lnTo>
                <a:lnTo>
                  <a:pt x="79628" y="57531"/>
                </a:lnTo>
                <a:lnTo>
                  <a:pt x="47370" y="57531"/>
                </a:lnTo>
                <a:lnTo>
                  <a:pt x="35560" y="92456"/>
                </a:lnTo>
                <a:lnTo>
                  <a:pt x="0" y="92456"/>
                </a:lnTo>
                <a:lnTo>
                  <a:pt x="31495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92" name="object 76"/>
          <p:cNvSpPr>
            <a:spLocks/>
          </p:cNvSpPr>
          <p:nvPr/>
        </p:nvSpPr>
        <p:spPr bwMode="auto">
          <a:xfrm>
            <a:off x="6086475" y="5368925"/>
            <a:ext cx="146050" cy="119063"/>
          </a:xfrm>
          <a:custGeom>
            <a:avLst/>
            <a:gdLst>
              <a:gd name="T0" fmla="*/ 62637 w 145414"/>
              <a:gd name="T1" fmla="*/ 0 h 119379"/>
              <a:gd name="T2" fmla="*/ 153768 w 145414"/>
              <a:gd name="T3" fmla="*/ 0 h 119379"/>
              <a:gd name="T4" fmla="*/ 129843 w 145414"/>
              <a:gd name="T5" fmla="*/ 64294 h 119379"/>
              <a:gd name="T6" fmla="*/ 140193 w 145414"/>
              <a:gd name="T7" fmla="*/ 64294 h 119379"/>
              <a:gd name="T8" fmla="*/ 121376 w 145414"/>
              <a:gd name="T9" fmla="*/ 114845 h 119379"/>
              <a:gd name="T10" fmla="*/ 95434 w 145414"/>
              <a:gd name="T11" fmla="*/ 114845 h 119379"/>
              <a:gd name="T12" fmla="*/ 104845 w 145414"/>
              <a:gd name="T13" fmla="*/ 89324 h 119379"/>
              <a:gd name="T14" fmla="*/ 35618 w 145414"/>
              <a:gd name="T15" fmla="*/ 89324 h 119379"/>
              <a:gd name="T16" fmla="*/ 26077 w 145414"/>
              <a:gd name="T17" fmla="*/ 114845 h 119379"/>
              <a:gd name="T18" fmla="*/ 0 w 145414"/>
              <a:gd name="T19" fmla="*/ 114845 h 119379"/>
              <a:gd name="T20" fmla="*/ 18818 w 145414"/>
              <a:gd name="T21" fmla="*/ 64294 h 119379"/>
              <a:gd name="T22" fmla="*/ 28360 w 145414"/>
              <a:gd name="T23" fmla="*/ 64294 h 119379"/>
              <a:gd name="T24" fmla="*/ 36226 w 145414"/>
              <a:gd name="T25" fmla="*/ 55254 h 119379"/>
              <a:gd name="T26" fmla="*/ 43297 w 145414"/>
              <a:gd name="T27" fmla="*/ 44893 h 119379"/>
              <a:gd name="T28" fmla="*/ 49588 w 145414"/>
              <a:gd name="T29" fmla="*/ 33218 h 119379"/>
              <a:gd name="T30" fmla="*/ 55112 w 145414"/>
              <a:gd name="T31" fmla="*/ 20246 h 119379"/>
              <a:gd name="T32" fmla="*/ 62637 w 145414"/>
              <a:gd name="T33" fmla="*/ 0 h 11937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5414"/>
              <a:gd name="T52" fmla="*/ 0 h 119379"/>
              <a:gd name="T53" fmla="*/ 145414 w 145414"/>
              <a:gd name="T54" fmla="*/ 119379 h 11937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5414" h="119379">
                <a:moveTo>
                  <a:pt x="59182" y="0"/>
                </a:moveTo>
                <a:lnTo>
                  <a:pt x="145287" y="0"/>
                </a:lnTo>
                <a:lnTo>
                  <a:pt x="122682" y="66548"/>
                </a:lnTo>
                <a:lnTo>
                  <a:pt x="132461" y="66548"/>
                </a:lnTo>
                <a:lnTo>
                  <a:pt x="114681" y="118872"/>
                </a:lnTo>
                <a:lnTo>
                  <a:pt x="90170" y="118872"/>
                </a:lnTo>
                <a:lnTo>
                  <a:pt x="99060" y="92456"/>
                </a:lnTo>
                <a:lnTo>
                  <a:pt x="33655" y="92456"/>
                </a:lnTo>
                <a:lnTo>
                  <a:pt x="24637" y="118872"/>
                </a:lnTo>
                <a:lnTo>
                  <a:pt x="0" y="118872"/>
                </a:lnTo>
                <a:lnTo>
                  <a:pt x="17780" y="66548"/>
                </a:lnTo>
                <a:lnTo>
                  <a:pt x="26797" y="66548"/>
                </a:lnTo>
                <a:lnTo>
                  <a:pt x="34228" y="57191"/>
                </a:lnTo>
                <a:lnTo>
                  <a:pt x="40909" y="46466"/>
                </a:lnTo>
                <a:lnTo>
                  <a:pt x="46853" y="34383"/>
                </a:lnTo>
                <a:lnTo>
                  <a:pt x="52070" y="20955"/>
                </a:lnTo>
                <a:lnTo>
                  <a:pt x="59182" y="0"/>
                </a:lnTo>
                <a:close/>
              </a:path>
            </a:pathLst>
          </a:custGeom>
          <a:noFill/>
          <a:ln w="10667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93" name="object 77"/>
          <p:cNvSpPr>
            <a:spLocks/>
          </p:cNvSpPr>
          <p:nvPr/>
        </p:nvSpPr>
        <p:spPr bwMode="auto">
          <a:xfrm>
            <a:off x="6475413" y="5367338"/>
            <a:ext cx="114300" cy="96837"/>
          </a:xfrm>
          <a:custGeom>
            <a:avLst/>
            <a:gdLst>
              <a:gd name="T0" fmla="*/ 77266 w 113665"/>
              <a:gd name="T1" fmla="*/ 0 h 97154"/>
              <a:gd name="T2" fmla="*/ 119730 w 113665"/>
              <a:gd name="T3" fmla="*/ 15214 h 97154"/>
              <a:gd name="T4" fmla="*/ 121796 w 113665"/>
              <a:gd name="T5" fmla="*/ 28405 h 97154"/>
              <a:gd name="T6" fmla="*/ 121248 w 113665"/>
              <a:gd name="T7" fmla="*/ 35115 h 97154"/>
              <a:gd name="T8" fmla="*/ 119598 w 113665"/>
              <a:gd name="T9" fmla="*/ 42646 h 97154"/>
              <a:gd name="T10" fmla="*/ 116861 w 113665"/>
              <a:gd name="T11" fmla="*/ 50999 h 97154"/>
              <a:gd name="T12" fmla="*/ 115360 w 113665"/>
              <a:gd name="T13" fmla="*/ 54773 h 97154"/>
              <a:gd name="T14" fmla="*/ 39035 w 113665"/>
              <a:gd name="T15" fmla="*/ 54773 h 97154"/>
              <a:gd name="T16" fmla="*/ 37533 w 113665"/>
              <a:gd name="T17" fmla="*/ 60250 h 97154"/>
              <a:gd name="T18" fmla="*/ 37670 w 113665"/>
              <a:gd name="T19" fmla="*/ 64266 h 97154"/>
              <a:gd name="T20" fmla="*/ 39308 w 113665"/>
              <a:gd name="T21" fmla="*/ 66944 h 97154"/>
              <a:gd name="T22" fmla="*/ 41493 w 113665"/>
              <a:gd name="T23" fmla="*/ 70839 h 97154"/>
              <a:gd name="T24" fmla="*/ 45589 w 113665"/>
              <a:gd name="T25" fmla="*/ 72786 h 97154"/>
              <a:gd name="T26" fmla="*/ 51459 w 113665"/>
              <a:gd name="T27" fmla="*/ 72786 h 97154"/>
              <a:gd name="T28" fmla="*/ 55282 w 113665"/>
              <a:gd name="T29" fmla="*/ 72786 h 97154"/>
              <a:gd name="T30" fmla="*/ 71941 w 113665"/>
              <a:gd name="T31" fmla="*/ 64631 h 97154"/>
              <a:gd name="T32" fmla="*/ 108260 w 113665"/>
              <a:gd name="T33" fmla="*/ 67674 h 97154"/>
              <a:gd name="T34" fmla="*/ 72451 w 113665"/>
              <a:gd name="T35" fmla="*/ 89393 h 97154"/>
              <a:gd name="T36" fmla="*/ 43131 w 113665"/>
              <a:gd name="T37" fmla="*/ 92629 h 97154"/>
              <a:gd name="T38" fmla="*/ 33861 w 113665"/>
              <a:gd name="T39" fmla="*/ 92331 h 97154"/>
              <a:gd name="T40" fmla="*/ 0 w 113665"/>
              <a:gd name="T41" fmla="*/ 66299 h 97154"/>
              <a:gd name="T42" fmla="*/ 33 w 113665"/>
              <a:gd name="T43" fmla="*/ 60172 h 97154"/>
              <a:gd name="T44" fmla="*/ 21947 w 113665"/>
              <a:gd name="T45" fmla="*/ 19794 h 97154"/>
              <a:gd name="T46" fmla="*/ 64546 w 113665"/>
              <a:gd name="T47" fmla="*/ 814 h 97154"/>
              <a:gd name="T48" fmla="*/ 77266 w 113665"/>
              <a:gd name="T49" fmla="*/ 0 h 9715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3665"/>
              <a:gd name="T76" fmla="*/ 0 h 97154"/>
              <a:gd name="T77" fmla="*/ 113665 w 113665"/>
              <a:gd name="T78" fmla="*/ 97154 h 9715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3665" h="97154">
                <a:moveTo>
                  <a:pt x="71868" y="0"/>
                </a:moveTo>
                <a:lnTo>
                  <a:pt x="111365" y="15874"/>
                </a:lnTo>
                <a:lnTo>
                  <a:pt x="113287" y="29638"/>
                </a:lnTo>
                <a:lnTo>
                  <a:pt x="112777" y="36639"/>
                </a:lnTo>
                <a:lnTo>
                  <a:pt x="111244" y="44497"/>
                </a:lnTo>
                <a:lnTo>
                  <a:pt x="108698" y="53212"/>
                </a:lnTo>
                <a:lnTo>
                  <a:pt x="107301" y="57149"/>
                </a:lnTo>
                <a:lnTo>
                  <a:pt x="36308" y="57149"/>
                </a:lnTo>
                <a:lnTo>
                  <a:pt x="34911" y="62864"/>
                </a:lnTo>
                <a:lnTo>
                  <a:pt x="35038" y="67055"/>
                </a:lnTo>
                <a:lnTo>
                  <a:pt x="36562" y="69849"/>
                </a:lnTo>
                <a:lnTo>
                  <a:pt x="38594" y="73913"/>
                </a:lnTo>
                <a:lnTo>
                  <a:pt x="42404" y="75945"/>
                </a:lnTo>
                <a:lnTo>
                  <a:pt x="47865" y="75945"/>
                </a:lnTo>
                <a:lnTo>
                  <a:pt x="51421" y="75945"/>
                </a:lnTo>
                <a:lnTo>
                  <a:pt x="66915" y="67436"/>
                </a:lnTo>
                <a:lnTo>
                  <a:pt x="100697" y="70611"/>
                </a:lnTo>
                <a:lnTo>
                  <a:pt x="67389" y="93271"/>
                </a:lnTo>
                <a:lnTo>
                  <a:pt x="40118" y="96646"/>
                </a:lnTo>
                <a:lnTo>
                  <a:pt x="31495" y="96335"/>
                </a:lnTo>
                <a:lnTo>
                  <a:pt x="0" y="69177"/>
                </a:lnTo>
                <a:lnTo>
                  <a:pt x="33" y="62785"/>
                </a:lnTo>
                <a:lnTo>
                  <a:pt x="20413" y="20653"/>
                </a:lnTo>
                <a:lnTo>
                  <a:pt x="60035" y="853"/>
                </a:lnTo>
                <a:lnTo>
                  <a:pt x="71868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94" name="object 78"/>
          <p:cNvSpPr>
            <a:spLocks/>
          </p:cNvSpPr>
          <p:nvPr/>
        </p:nvSpPr>
        <p:spPr bwMode="auto">
          <a:xfrm>
            <a:off x="6230938" y="5367338"/>
            <a:ext cx="112712" cy="96837"/>
          </a:xfrm>
          <a:custGeom>
            <a:avLst/>
            <a:gdLst>
              <a:gd name="T0" fmla="*/ 64424 w 113664"/>
              <a:gd name="T1" fmla="*/ 0 h 97154"/>
              <a:gd name="T2" fmla="*/ 99831 w 113664"/>
              <a:gd name="T3" fmla="*/ 15214 h 97154"/>
              <a:gd name="T4" fmla="*/ 101553 w 113664"/>
              <a:gd name="T5" fmla="*/ 28405 h 97154"/>
              <a:gd name="T6" fmla="*/ 101095 w 113664"/>
              <a:gd name="T7" fmla="*/ 35115 h 97154"/>
              <a:gd name="T8" fmla="*/ 99722 w 113664"/>
              <a:gd name="T9" fmla="*/ 42646 h 97154"/>
              <a:gd name="T10" fmla="*/ 97440 w 113664"/>
              <a:gd name="T11" fmla="*/ 50999 h 97154"/>
              <a:gd name="T12" fmla="*/ 96189 w 113664"/>
              <a:gd name="T13" fmla="*/ 54773 h 97154"/>
              <a:gd name="T14" fmla="*/ 32546 w 113664"/>
              <a:gd name="T15" fmla="*/ 54773 h 97154"/>
              <a:gd name="T16" fmla="*/ 31295 w 113664"/>
              <a:gd name="T17" fmla="*/ 60250 h 97154"/>
              <a:gd name="T18" fmla="*/ 31409 w 113664"/>
              <a:gd name="T19" fmla="*/ 64266 h 97154"/>
              <a:gd name="T20" fmla="*/ 32774 w 113664"/>
              <a:gd name="T21" fmla="*/ 66944 h 97154"/>
              <a:gd name="T22" fmla="*/ 34596 w 113664"/>
              <a:gd name="T23" fmla="*/ 70839 h 97154"/>
              <a:gd name="T24" fmla="*/ 38012 w 113664"/>
              <a:gd name="T25" fmla="*/ 72786 h 97154"/>
              <a:gd name="T26" fmla="*/ 42907 w 113664"/>
              <a:gd name="T27" fmla="*/ 72786 h 97154"/>
              <a:gd name="T28" fmla="*/ 46096 w 113664"/>
              <a:gd name="T29" fmla="*/ 72786 h 97154"/>
              <a:gd name="T30" fmla="*/ 59985 w 113664"/>
              <a:gd name="T31" fmla="*/ 64631 h 97154"/>
              <a:gd name="T32" fmla="*/ 90268 w 113664"/>
              <a:gd name="T33" fmla="*/ 67674 h 97154"/>
              <a:gd name="T34" fmla="*/ 60409 w 113664"/>
              <a:gd name="T35" fmla="*/ 89393 h 97154"/>
              <a:gd name="T36" fmla="*/ 35963 w 113664"/>
              <a:gd name="T37" fmla="*/ 92629 h 97154"/>
              <a:gd name="T38" fmla="*/ 28233 w 113664"/>
              <a:gd name="T39" fmla="*/ 92331 h 97154"/>
              <a:gd name="T40" fmla="*/ 0 w 113664"/>
              <a:gd name="T41" fmla="*/ 66299 h 97154"/>
              <a:gd name="T42" fmla="*/ 33 w 113664"/>
              <a:gd name="T43" fmla="*/ 60172 h 97154"/>
              <a:gd name="T44" fmla="*/ 18298 w 113664"/>
              <a:gd name="T45" fmla="*/ 19794 h 97154"/>
              <a:gd name="T46" fmla="*/ 53818 w 113664"/>
              <a:gd name="T47" fmla="*/ 814 h 97154"/>
              <a:gd name="T48" fmla="*/ 64424 w 113664"/>
              <a:gd name="T49" fmla="*/ 0 h 9715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3664"/>
              <a:gd name="T76" fmla="*/ 0 h 97154"/>
              <a:gd name="T77" fmla="*/ 113664 w 113664"/>
              <a:gd name="T78" fmla="*/ 97154 h 9715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3664" h="97154">
                <a:moveTo>
                  <a:pt x="71868" y="0"/>
                </a:moveTo>
                <a:lnTo>
                  <a:pt x="111365" y="15874"/>
                </a:lnTo>
                <a:lnTo>
                  <a:pt x="113287" y="29638"/>
                </a:lnTo>
                <a:lnTo>
                  <a:pt x="112777" y="36639"/>
                </a:lnTo>
                <a:lnTo>
                  <a:pt x="111244" y="44497"/>
                </a:lnTo>
                <a:lnTo>
                  <a:pt x="108698" y="53212"/>
                </a:lnTo>
                <a:lnTo>
                  <a:pt x="107301" y="57149"/>
                </a:lnTo>
                <a:lnTo>
                  <a:pt x="36308" y="57149"/>
                </a:lnTo>
                <a:lnTo>
                  <a:pt x="34911" y="62864"/>
                </a:lnTo>
                <a:lnTo>
                  <a:pt x="35038" y="67055"/>
                </a:lnTo>
                <a:lnTo>
                  <a:pt x="36562" y="69849"/>
                </a:lnTo>
                <a:lnTo>
                  <a:pt x="38594" y="73913"/>
                </a:lnTo>
                <a:lnTo>
                  <a:pt x="42404" y="75945"/>
                </a:lnTo>
                <a:lnTo>
                  <a:pt x="47865" y="75945"/>
                </a:lnTo>
                <a:lnTo>
                  <a:pt x="51421" y="75945"/>
                </a:lnTo>
                <a:lnTo>
                  <a:pt x="66915" y="67436"/>
                </a:lnTo>
                <a:lnTo>
                  <a:pt x="100697" y="70611"/>
                </a:lnTo>
                <a:lnTo>
                  <a:pt x="67389" y="93271"/>
                </a:lnTo>
                <a:lnTo>
                  <a:pt x="40118" y="96646"/>
                </a:lnTo>
                <a:lnTo>
                  <a:pt x="31495" y="96335"/>
                </a:lnTo>
                <a:lnTo>
                  <a:pt x="0" y="69177"/>
                </a:lnTo>
                <a:lnTo>
                  <a:pt x="33" y="62785"/>
                </a:lnTo>
                <a:lnTo>
                  <a:pt x="20413" y="20653"/>
                </a:lnTo>
                <a:lnTo>
                  <a:pt x="60035" y="853"/>
                </a:lnTo>
                <a:lnTo>
                  <a:pt x="71868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95" name="object 79"/>
          <p:cNvSpPr>
            <a:spLocks noChangeArrowheads="1"/>
          </p:cNvSpPr>
          <p:nvPr/>
        </p:nvSpPr>
        <p:spPr bwMode="auto">
          <a:xfrm>
            <a:off x="6081713" y="5575300"/>
            <a:ext cx="1098550" cy="320675"/>
          </a:xfrm>
          <a:prstGeom prst="rect">
            <a:avLst/>
          </a:prstGeom>
          <a:blipFill dpi="0" rotWithShape="1">
            <a:blip r:embed="rId5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96" name="object 80"/>
          <p:cNvSpPr>
            <a:spLocks noChangeArrowheads="1"/>
          </p:cNvSpPr>
          <p:nvPr/>
        </p:nvSpPr>
        <p:spPr bwMode="auto">
          <a:xfrm>
            <a:off x="6088063" y="5965825"/>
            <a:ext cx="2303462" cy="819150"/>
          </a:xfrm>
          <a:prstGeom prst="rect">
            <a:avLst/>
          </a:prstGeom>
          <a:blipFill dpi="0" rotWithShape="1">
            <a:blip r:embed="rId5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97" name="object 81"/>
          <p:cNvSpPr>
            <a:spLocks noChangeArrowheads="1"/>
          </p:cNvSpPr>
          <p:nvPr/>
        </p:nvSpPr>
        <p:spPr bwMode="auto">
          <a:xfrm>
            <a:off x="7796213" y="3562350"/>
            <a:ext cx="701675" cy="920750"/>
          </a:xfrm>
          <a:prstGeom prst="rect">
            <a:avLst/>
          </a:prstGeom>
          <a:blipFill dpi="0" rotWithShape="1">
            <a:blip r:embed="rId5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98" name="object 82"/>
          <p:cNvSpPr>
            <a:spLocks/>
          </p:cNvSpPr>
          <p:nvPr/>
        </p:nvSpPr>
        <p:spPr bwMode="auto">
          <a:xfrm>
            <a:off x="7812088" y="2682875"/>
            <a:ext cx="671512" cy="890588"/>
          </a:xfrm>
          <a:custGeom>
            <a:avLst/>
            <a:gdLst>
              <a:gd name="T0" fmla="*/ 616804 w 671195"/>
              <a:gd name="T1" fmla="*/ 0 h 890904"/>
              <a:gd name="T2" fmla="*/ 58009 w 671195"/>
              <a:gd name="T3" fmla="*/ 0 h 890904"/>
              <a:gd name="T4" fmla="*/ 35421 w 671195"/>
              <a:gd name="T5" fmla="*/ 4500 h 890904"/>
              <a:gd name="T6" fmla="*/ 16979 w 671195"/>
              <a:gd name="T7" fmla="*/ 16797 h 890904"/>
              <a:gd name="T8" fmla="*/ 4552 w 671195"/>
              <a:gd name="T9" fmla="*/ 35044 h 890904"/>
              <a:gd name="T10" fmla="*/ 0 w 671195"/>
              <a:gd name="T11" fmla="*/ 57398 h 890904"/>
              <a:gd name="T12" fmla="*/ 0 w 671195"/>
              <a:gd name="T13" fmla="*/ 829414 h 890904"/>
              <a:gd name="T14" fmla="*/ 4552 w 671195"/>
              <a:gd name="T15" fmla="*/ 851767 h 890904"/>
              <a:gd name="T16" fmla="*/ 16979 w 671195"/>
              <a:gd name="T17" fmla="*/ 870007 h 890904"/>
              <a:gd name="T18" fmla="*/ 35421 w 671195"/>
              <a:gd name="T19" fmla="*/ 882300 h 890904"/>
              <a:gd name="T20" fmla="*/ 58009 w 671195"/>
              <a:gd name="T21" fmla="*/ 886804 h 890904"/>
              <a:gd name="T22" fmla="*/ 616804 w 671195"/>
              <a:gd name="T23" fmla="*/ 886804 h 890904"/>
              <a:gd name="T24" fmla="*/ 639399 w 671195"/>
              <a:gd name="T25" fmla="*/ 882300 h 890904"/>
              <a:gd name="T26" fmla="*/ 657837 w 671195"/>
              <a:gd name="T27" fmla="*/ 870007 h 890904"/>
              <a:gd name="T28" fmla="*/ 670262 w 671195"/>
              <a:gd name="T29" fmla="*/ 851767 h 890904"/>
              <a:gd name="T30" fmla="*/ 674817 w 671195"/>
              <a:gd name="T31" fmla="*/ 829414 h 890904"/>
              <a:gd name="T32" fmla="*/ 674817 w 671195"/>
              <a:gd name="T33" fmla="*/ 57398 h 890904"/>
              <a:gd name="T34" fmla="*/ 670262 w 671195"/>
              <a:gd name="T35" fmla="*/ 35044 h 890904"/>
              <a:gd name="T36" fmla="*/ 657837 w 671195"/>
              <a:gd name="T37" fmla="*/ 16797 h 890904"/>
              <a:gd name="T38" fmla="*/ 639399 w 671195"/>
              <a:gd name="T39" fmla="*/ 4500 h 890904"/>
              <a:gd name="T40" fmla="*/ 616804 w 671195"/>
              <a:gd name="T41" fmla="*/ 0 h 8909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71195"/>
              <a:gd name="T64" fmla="*/ 0 h 890904"/>
              <a:gd name="T65" fmla="*/ 671195 w 671195"/>
              <a:gd name="T66" fmla="*/ 890904 h 8909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71195" h="890904">
                <a:moveTo>
                  <a:pt x="613028" y="0"/>
                </a:moveTo>
                <a:lnTo>
                  <a:pt x="57658" y="0"/>
                </a:lnTo>
                <a:lnTo>
                  <a:pt x="35200" y="4526"/>
                </a:lnTo>
                <a:lnTo>
                  <a:pt x="16875" y="16875"/>
                </a:lnTo>
                <a:lnTo>
                  <a:pt x="4526" y="35200"/>
                </a:lnTo>
                <a:lnTo>
                  <a:pt x="0" y="57658"/>
                </a:lnTo>
                <a:lnTo>
                  <a:pt x="0" y="833247"/>
                </a:lnTo>
                <a:lnTo>
                  <a:pt x="4526" y="855704"/>
                </a:lnTo>
                <a:lnTo>
                  <a:pt x="16875" y="874029"/>
                </a:lnTo>
                <a:lnTo>
                  <a:pt x="35200" y="886378"/>
                </a:lnTo>
                <a:lnTo>
                  <a:pt x="57658" y="890904"/>
                </a:lnTo>
                <a:lnTo>
                  <a:pt x="613028" y="890904"/>
                </a:lnTo>
                <a:lnTo>
                  <a:pt x="635486" y="886378"/>
                </a:lnTo>
                <a:lnTo>
                  <a:pt x="653811" y="874029"/>
                </a:lnTo>
                <a:lnTo>
                  <a:pt x="666160" y="855704"/>
                </a:lnTo>
                <a:lnTo>
                  <a:pt x="670687" y="833247"/>
                </a:lnTo>
                <a:lnTo>
                  <a:pt x="670687" y="57658"/>
                </a:lnTo>
                <a:lnTo>
                  <a:pt x="666160" y="35200"/>
                </a:lnTo>
                <a:lnTo>
                  <a:pt x="653811" y="16875"/>
                </a:lnTo>
                <a:lnTo>
                  <a:pt x="635486" y="4526"/>
                </a:lnTo>
                <a:lnTo>
                  <a:pt x="613028" y="0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99" name="object 83"/>
          <p:cNvSpPr>
            <a:spLocks noChangeArrowheads="1"/>
          </p:cNvSpPr>
          <p:nvPr/>
        </p:nvSpPr>
        <p:spPr bwMode="auto">
          <a:xfrm>
            <a:off x="7812088" y="2682875"/>
            <a:ext cx="671512" cy="890588"/>
          </a:xfrm>
          <a:prstGeom prst="rect">
            <a:avLst/>
          </a:prstGeom>
          <a:blipFill dpi="0" rotWithShape="1">
            <a:blip r:embed="rId5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300" name="object 84"/>
          <p:cNvSpPr>
            <a:spLocks noChangeArrowheads="1"/>
          </p:cNvSpPr>
          <p:nvPr/>
        </p:nvSpPr>
        <p:spPr bwMode="auto">
          <a:xfrm>
            <a:off x="7623175" y="3697288"/>
            <a:ext cx="838200" cy="695325"/>
          </a:xfrm>
          <a:prstGeom prst="rect">
            <a:avLst/>
          </a:prstGeom>
          <a:blipFill dpi="0" rotWithShape="1">
            <a:blip r:embed="rId5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301" name="object 85"/>
          <p:cNvSpPr>
            <a:spLocks noChangeArrowheads="1"/>
          </p:cNvSpPr>
          <p:nvPr/>
        </p:nvSpPr>
        <p:spPr bwMode="auto">
          <a:xfrm>
            <a:off x="7489825" y="6040438"/>
            <a:ext cx="1058863" cy="781050"/>
          </a:xfrm>
          <a:prstGeom prst="rect">
            <a:avLst/>
          </a:prstGeom>
          <a:blipFill dpi="0" rotWithShape="1">
            <a:blip r:embed="rId5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302" name="object 86"/>
          <p:cNvSpPr>
            <a:spLocks/>
          </p:cNvSpPr>
          <p:nvPr/>
        </p:nvSpPr>
        <p:spPr bwMode="auto">
          <a:xfrm>
            <a:off x="7505700" y="5300663"/>
            <a:ext cx="1027113" cy="750887"/>
          </a:xfrm>
          <a:custGeom>
            <a:avLst/>
            <a:gdLst>
              <a:gd name="T0" fmla="*/ 973203 w 1026159"/>
              <a:gd name="T1" fmla="*/ 0 h 749935"/>
              <a:gd name="T2" fmla="*/ 65170 w 1026159"/>
              <a:gd name="T3" fmla="*/ 0 h 749935"/>
              <a:gd name="T4" fmla="*/ 39807 w 1026159"/>
              <a:gd name="T5" fmla="*/ 5140 h 749935"/>
              <a:gd name="T6" fmla="*/ 19093 w 1026159"/>
              <a:gd name="T7" fmla="*/ 19171 h 749935"/>
              <a:gd name="T8" fmla="*/ 5125 w 1026159"/>
              <a:gd name="T9" fmla="*/ 39979 h 749935"/>
              <a:gd name="T10" fmla="*/ 0 w 1026159"/>
              <a:gd name="T11" fmla="*/ 65459 h 749935"/>
              <a:gd name="T12" fmla="*/ 0 w 1026159"/>
              <a:gd name="T13" fmla="*/ 696700 h 749935"/>
              <a:gd name="T14" fmla="*/ 5125 w 1026159"/>
              <a:gd name="T15" fmla="*/ 722197 h 749935"/>
              <a:gd name="T16" fmla="*/ 19093 w 1026159"/>
              <a:gd name="T17" fmla="*/ 743016 h 749935"/>
              <a:gd name="T18" fmla="*/ 39807 w 1026159"/>
              <a:gd name="T19" fmla="*/ 757053 h 749935"/>
              <a:gd name="T20" fmla="*/ 65170 w 1026159"/>
              <a:gd name="T21" fmla="*/ 762198 h 749935"/>
              <a:gd name="T22" fmla="*/ 973203 w 1026159"/>
              <a:gd name="T23" fmla="*/ 762198 h 749935"/>
              <a:gd name="T24" fmla="*/ 998591 w 1026159"/>
              <a:gd name="T25" fmla="*/ 757053 h 749935"/>
              <a:gd name="T26" fmla="*/ 1019350 w 1026159"/>
              <a:gd name="T27" fmla="*/ 743016 h 749935"/>
              <a:gd name="T28" fmla="*/ 1033361 w 1026159"/>
              <a:gd name="T29" fmla="*/ 722197 h 749935"/>
              <a:gd name="T30" fmla="*/ 1038504 w 1026159"/>
              <a:gd name="T31" fmla="*/ 696700 h 749935"/>
              <a:gd name="T32" fmla="*/ 1038504 w 1026159"/>
              <a:gd name="T33" fmla="*/ 65459 h 749935"/>
              <a:gd name="T34" fmla="*/ 1033361 w 1026159"/>
              <a:gd name="T35" fmla="*/ 39979 h 749935"/>
              <a:gd name="T36" fmla="*/ 1019350 w 1026159"/>
              <a:gd name="T37" fmla="*/ 19171 h 749935"/>
              <a:gd name="T38" fmla="*/ 998591 w 1026159"/>
              <a:gd name="T39" fmla="*/ 5140 h 749935"/>
              <a:gd name="T40" fmla="*/ 973203 w 1026159"/>
              <a:gd name="T41" fmla="*/ 0 h 74993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26159"/>
              <a:gd name="T64" fmla="*/ 0 h 749935"/>
              <a:gd name="T65" fmla="*/ 1026159 w 1026159"/>
              <a:gd name="T66" fmla="*/ 749935 h 74993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26159" h="749935">
                <a:moveTo>
                  <a:pt x="961517" y="0"/>
                </a:moveTo>
                <a:lnTo>
                  <a:pt x="64389" y="0"/>
                </a:lnTo>
                <a:lnTo>
                  <a:pt x="39326" y="5060"/>
                </a:lnTo>
                <a:lnTo>
                  <a:pt x="18859" y="18859"/>
                </a:lnTo>
                <a:lnTo>
                  <a:pt x="5060" y="39326"/>
                </a:lnTo>
                <a:lnTo>
                  <a:pt x="0" y="64388"/>
                </a:lnTo>
                <a:lnTo>
                  <a:pt x="0" y="685304"/>
                </a:lnTo>
                <a:lnTo>
                  <a:pt x="5060" y="710384"/>
                </a:lnTo>
                <a:lnTo>
                  <a:pt x="18859" y="730862"/>
                </a:lnTo>
                <a:lnTo>
                  <a:pt x="39326" y="744669"/>
                </a:lnTo>
                <a:lnTo>
                  <a:pt x="64389" y="749731"/>
                </a:lnTo>
                <a:lnTo>
                  <a:pt x="961517" y="749731"/>
                </a:lnTo>
                <a:lnTo>
                  <a:pt x="986599" y="744669"/>
                </a:lnTo>
                <a:lnTo>
                  <a:pt x="1007110" y="730862"/>
                </a:lnTo>
                <a:lnTo>
                  <a:pt x="1020953" y="710384"/>
                </a:lnTo>
                <a:lnTo>
                  <a:pt x="1026033" y="685304"/>
                </a:lnTo>
                <a:lnTo>
                  <a:pt x="1026033" y="64388"/>
                </a:lnTo>
                <a:lnTo>
                  <a:pt x="1020953" y="39326"/>
                </a:lnTo>
                <a:lnTo>
                  <a:pt x="1007110" y="18859"/>
                </a:lnTo>
                <a:lnTo>
                  <a:pt x="986599" y="5060"/>
                </a:lnTo>
                <a:lnTo>
                  <a:pt x="961517" y="0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303" name="object 87"/>
          <p:cNvSpPr>
            <a:spLocks noChangeArrowheads="1"/>
          </p:cNvSpPr>
          <p:nvPr/>
        </p:nvSpPr>
        <p:spPr bwMode="auto">
          <a:xfrm>
            <a:off x="7505700" y="5300663"/>
            <a:ext cx="1027113" cy="750887"/>
          </a:xfrm>
          <a:prstGeom prst="rect">
            <a:avLst/>
          </a:prstGeom>
          <a:blipFill dpi="0" rotWithShape="1">
            <a:blip r:embed="rId6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ject 2"/>
          <p:cNvSpPr txBox="1">
            <a:spLocks noChangeArrowheads="1"/>
          </p:cNvSpPr>
          <p:nvPr/>
        </p:nvSpPr>
        <p:spPr bwMode="auto">
          <a:xfrm>
            <a:off x="487363" y="711200"/>
            <a:ext cx="25749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ru-RU" altLang="ru-RU" b="1">
                <a:latin typeface="Constantia" panose="02030602050306030303" pitchFamily="18" charset="0"/>
              </a:rPr>
              <a:t>Бюджетный процесс –</a:t>
            </a:r>
            <a:endParaRPr lang="ru-RU" altLang="ru-RU">
              <a:latin typeface="Constantia" panose="02030602050306030303" pitchFamily="18" charset="0"/>
            </a:endParaRPr>
          </a:p>
        </p:txBody>
      </p:sp>
      <p:sp>
        <p:nvSpPr>
          <p:cNvPr id="10243" name="object 3"/>
          <p:cNvSpPr>
            <a:spLocks noGrp="1"/>
          </p:cNvSpPr>
          <p:nvPr>
            <p:ph type="title"/>
          </p:nvPr>
        </p:nvSpPr>
        <p:spPr>
          <a:xfrm>
            <a:off x="3198813" y="711200"/>
            <a:ext cx="5716587" cy="298450"/>
          </a:xfrm>
        </p:spPr>
        <p:txBody>
          <a:bodyPr tIns="12700"/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1800" i="1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ежегодное формирование и исполнение бюджета</a:t>
            </a:r>
            <a:endParaRPr lang="ru-RU" altLang="ru-RU" sz="1800" smtClean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</a:endParaRPr>
          </a:p>
        </p:txBody>
      </p:sp>
      <p:sp>
        <p:nvSpPr>
          <p:cNvPr id="10244" name="object 4"/>
          <p:cNvSpPr>
            <a:spLocks noChangeArrowheads="1"/>
          </p:cNvSpPr>
          <p:nvPr/>
        </p:nvSpPr>
        <p:spPr bwMode="auto">
          <a:xfrm>
            <a:off x="927100" y="1704975"/>
            <a:ext cx="4016375" cy="2159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0245" name="object 5"/>
          <p:cNvSpPr>
            <a:spLocks noChangeArrowheads="1"/>
          </p:cNvSpPr>
          <p:nvPr/>
        </p:nvSpPr>
        <p:spPr bwMode="auto">
          <a:xfrm>
            <a:off x="1323975" y="2252663"/>
            <a:ext cx="4144963" cy="3825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0246" name="object 6"/>
          <p:cNvSpPr>
            <a:spLocks noChangeArrowheads="1"/>
          </p:cNvSpPr>
          <p:nvPr/>
        </p:nvSpPr>
        <p:spPr bwMode="auto">
          <a:xfrm>
            <a:off x="1470025" y="2395538"/>
            <a:ext cx="3835400" cy="2159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0247" name="object 7"/>
          <p:cNvSpPr>
            <a:spLocks noChangeArrowheads="1"/>
          </p:cNvSpPr>
          <p:nvPr/>
        </p:nvSpPr>
        <p:spPr bwMode="auto">
          <a:xfrm>
            <a:off x="1757363" y="2900363"/>
            <a:ext cx="7070725" cy="3825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0248" name="object 8"/>
          <p:cNvSpPr>
            <a:spLocks noChangeArrowheads="1"/>
          </p:cNvSpPr>
          <p:nvPr/>
        </p:nvSpPr>
        <p:spPr bwMode="auto">
          <a:xfrm>
            <a:off x="1906588" y="3043238"/>
            <a:ext cx="6757987" cy="2159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0249" name="object 9"/>
          <p:cNvSpPr>
            <a:spLocks noChangeArrowheads="1"/>
          </p:cNvSpPr>
          <p:nvPr/>
        </p:nvSpPr>
        <p:spPr bwMode="auto">
          <a:xfrm>
            <a:off x="2333625" y="3598863"/>
            <a:ext cx="6810375" cy="382587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0250" name="object 10"/>
          <p:cNvSpPr>
            <a:spLocks noChangeArrowheads="1"/>
          </p:cNvSpPr>
          <p:nvPr/>
        </p:nvSpPr>
        <p:spPr bwMode="auto">
          <a:xfrm>
            <a:off x="2476500" y="3741738"/>
            <a:ext cx="6583363" cy="2159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0251" name="object 11"/>
          <p:cNvSpPr>
            <a:spLocks noChangeArrowheads="1"/>
          </p:cNvSpPr>
          <p:nvPr/>
        </p:nvSpPr>
        <p:spPr bwMode="auto">
          <a:xfrm>
            <a:off x="2873375" y="4267200"/>
            <a:ext cx="5162550" cy="382588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0252" name="object 12"/>
          <p:cNvSpPr>
            <a:spLocks noChangeArrowheads="1"/>
          </p:cNvSpPr>
          <p:nvPr/>
        </p:nvSpPr>
        <p:spPr bwMode="auto">
          <a:xfrm>
            <a:off x="3022600" y="4411663"/>
            <a:ext cx="4848225" cy="21590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0253" name="object 13"/>
          <p:cNvSpPr>
            <a:spLocks noChangeArrowheads="1"/>
          </p:cNvSpPr>
          <p:nvPr/>
        </p:nvSpPr>
        <p:spPr bwMode="auto">
          <a:xfrm>
            <a:off x="3411538" y="4976813"/>
            <a:ext cx="5267325" cy="382587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0254" name="object 14"/>
          <p:cNvSpPr>
            <a:spLocks noChangeArrowheads="1"/>
          </p:cNvSpPr>
          <p:nvPr/>
        </p:nvSpPr>
        <p:spPr bwMode="auto">
          <a:xfrm>
            <a:off x="3560763" y="5121275"/>
            <a:ext cx="4954587" cy="2159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ject 2"/>
          <p:cNvSpPr>
            <a:spLocks/>
          </p:cNvSpPr>
          <p:nvPr/>
        </p:nvSpPr>
        <p:spPr bwMode="auto">
          <a:xfrm>
            <a:off x="1687513" y="4953000"/>
            <a:ext cx="7456487" cy="488950"/>
          </a:xfrm>
          <a:custGeom>
            <a:avLst/>
            <a:gdLst>
              <a:gd name="T0" fmla="*/ 7452275 w 7456805"/>
              <a:gd name="T1" fmla="*/ 0 h 488314"/>
              <a:gd name="T2" fmla="*/ 0 w 7456805"/>
              <a:gd name="T3" fmla="*/ 294891 h 488314"/>
              <a:gd name="T4" fmla="*/ 7452275 w 7456805"/>
              <a:gd name="T5" fmla="*/ 496518 h 488314"/>
              <a:gd name="T6" fmla="*/ 7452275 w 7456805"/>
              <a:gd name="T7" fmla="*/ 0 h 488314"/>
              <a:gd name="T8" fmla="*/ 0 60000 65536"/>
              <a:gd name="T9" fmla="*/ 0 60000 65536"/>
              <a:gd name="T10" fmla="*/ 0 60000 65536"/>
              <a:gd name="T11" fmla="*/ 0 60000 65536"/>
              <a:gd name="T12" fmla="*/ 0 w 7456805"/>
              <a:gd name="T13" fmla="*/ 0 h 488314"/>
              <a:gd name="T14" fmla="*/ 7456805 w 7456805"/>
              <a:gd name="T15" fmla="*/ 488314 h 4883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56805" h="488314">
                <a:moveTo>
                  <a:pt x="7456424" y="0"/>
                </a:moveTo>
                <a:lnTo>
                  <a:pt x="0" y="289941"/>
                </a:lnTo>
                <a:lnTo>
                  <a:pt x="7456424" y="488188"/>
                </a:lnTo>
                <a:lnTo>
                  <a:pt x="7456424" y="0"/>
                </a:lnTo>
                <a:close/>
              </a:path>
            </a:pathLst>
          </a:custGeom>
          <a:solidFill>
            <a:srgbClr val="B3CAB5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67" name="object 3"/>
          <p:cNvSpPr>
            <a:spLocks/>
          </p:cNvSpPr>
          <p:nvPr/>
        </p:nvSpPr>
        <p:spPr bwMode="auto">
          <a:xfrm>
            <a:off x="111125" y="5237163"/>
            <a:ext cx="9032875" cy="788987"/>
          </a:xfrm>
          <a:custGeom>
            <a:avLst/>
            <a:gdLst>
              <a:gd name="T0" fmla="*/ 9032651 w 9032875"/>
              <a:gd name="T1" fmla="*/ 0 h 788670"/>
              <a:gd name="T2" fmla="*/ 0 w 9032875"/>
              <a:gd name="T3" fmla="*/ 0 h 788670"/>
              <a:gd name="T4" fmla="*/ 9032651 w 9032875"/>
              <a:gd name="T5" fmla="*/ 792800 h 788670"/>
              <a:gd name="T6" fmla="*/ 9032651 w 9032875"/>
              <a:gd name="T7" fmla="*/ 0 h 788670"/>
              <a:gd name="T8" fmla="*/ 0 60000 65536"/>
              <a:gd name="T9" fmla="*/ 0 60000 65536"/>
              <a:gd name="T10" fmla="*/ 0 60000 65536"/>
              <a:gd name="T11" fmla="*/ 0 60000 65536"/>
              <a:gd name="T12" fmla="*/ 0 w 9032875"/>
              <a:gd name="T13" fmla="*/ 0 h 788670"/>
              <a:gd name="T14" fmla="*/ 9032875 w 9032875"/>
              <a:gd name="T15" fmla="*/ 788670 h 7886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32875" h="788670">
                <a:moveTo>
                  <a:pt x="9032652" y="0"/>
                </a:moveTo>
                <a:lnTo>
                  <a:pt x="0" y="0"/>
                </a:lnTo>
                <a:lnTo>
                  <a:pt x="9032652" y="788669"/>
                </a:lnTo>
                <a:lnTo>
                  <a:pt x="903265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68" name="object 4"/>
          <p:cNvSpPr>
            <a:spLocks noChangeArrowheads="1"/>
          </p:cNvSpPr>
          <p:nvPr/>
        </p:nvSpPr>
        <p:spPr bwMode="auto">
          <a:xfrm>
            <a:off x="0" y="4999038"/>
            <a:ext cx="9144000" cy="18589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1269" name="object 5"/>
          <p:cNvSpPr>
            <a:spLocks noChangeArrowheads="1"/>
          </p:cNvSpPr>
          <p:nvPr/>
        </p:nvSpPr>
        <p:spPr bwMode="auto">
          <a:xfrm>
            <a:off x="0" y="4991100"/>
            <a:ext cx="9144000" cy="8032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1270" name="object 6"/>
          <p:cNvSpPr>
            <a:spLocks noChangeArrowheads="1"/>
          </p:cNvSpPr>
          <p:nvPr/>
        </p:nvSpPr>
        <p:spPr bwMode="auto">
          <a:xfrm>
            <a:off x="2770188" y="5143500"/>
            <a:ext cx="2090737" cy="16033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1271" name="object 7"/>
          <p:cNvSpPr>
            <a:spLocks noChangeArrowheads="1"/>
          </p:cNvSpPr>
          <p:nvPr/>
        </p:nvSpPr>
        <p:spPr bwMode="auto">
          <a:xfrm>
            <a:off x="304800" y="152400"/>
            <a:ext cx="8551863" cy="9144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ru-RU" sz="2000" dirty="0"/>
              <a:t>Основные параметры бюджета </a:t>
            </a:r>
            <a:r>
              <a:rPr lang="ru-RU" sz="2000" dirty="0" err="1"/>
              <a:t>Клопицкого</a:t>
            </a:r>
            <a:r>
              <a:rPr lang="ru-RU" sz="2000" dirty="0"/>
              <a:t> сельского поселения на 2020 и плановый период 2021 и 2022 годов</a:t>
            </a:r>
          </a:p>
          <a:p>
            <a:pPr algn="ctr">
              <a:defRPr/>
            </a:pPr>
            <a:r>
              <a:rPr lang="ru-RU" sz="2000" dirty="0"/>
              <a:t>                                                                                                   (тыс. руб.)</a:t>
            </a:r>
          </a:p>
        </p:txBody>
      </p:sp>
      <p:sp>
        <p:nvSpPr>
          <p:cNvPr id="11272" name="object 8"/>
          <p:cNvSpPr>
            <a:spLocks noChangeArrowheads="1"/>
          </p:cNvSpPr>
          <p:nvPr/>
        </p:nvSpPr>
        <p:spPr bwMode="auto">
          <a:xfrm>
            <a:off x="2133600" y="3581400"/>
            <a:ext cx="1582738" cy="229076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1273" name="object 9"/>
          <p:cNvSpPr>
            <a:spLocks noChangeArrowheads="1"/>
          </p:cNvSpPr>
          <p:nvPr/>
        </p:nvSpPr>
        <p:spPr bwMode="auto">
          <a:xfrm>
            <a:off x="3810000" y="3733800"/>
            <a:ext cx="1376363" cy="22447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1274" name="object 10"/>
          <p:cNvSpPr>
            <a:spLocks noChangeArrowheads="1"/>
          </p:cNvSpPr>
          <p:nvPr/>
        </p:nvSpPr>
        <p:spPr bwMode="auto">
          <a:xfrm>
            <a:off x="2525713" y="4098925"/>
            <a:ext cx="1039812" cy="151606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1275" name="object 11"/>
          <p:cNvSpPr>
            <a:spLocks noChangeArrowheads="1"/>
          </p:cNvSpPr>
          <p:nvPr/>
        </p:nvSpPr>
        <p:spPr bwMode="auto">
          <a:xfrm>
            <a:off x="3886200" y="3733800"/>
            <a:ext cx="960438" cy="164147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1276" name="object 12"/>
          <p:cNvSpPr>
            <a:spLocks noChangeArrowheads="1"/>
          </p:cNvSpPr>
          <p:nvPr/>
        </p:nvSpPr>
        <p:spPr bwMode="auto">
          <a:xfrm>
            <a:off x="47625" y="1130300"/>
            <a:ext cx="976313" cy="668338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1277" name="object 13"/>
          <p:cNvSpPr>
            <a:spLocks noChangeArrowheads="1"/>
          </p:cNvSpPr>
          <p:nvPr/>
        </p:nvSpPr>
        <p:spPr bwMode="auto">
          <a:xfrm>
            <a:off x="19050" y="1182688"/>
            <a:ext cx="879475" cy="487362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1278" name="object 14"/>
          <p:cNvSpPr>
            <a:spLocks noChangeArrowheads="1"/>
          </p:cNvSpPr>
          <p:nvPr/>
        </p:nvSpPr>
        <p:spPr bwMode="auto">
          <a:xfrm>
            <a:off x="107950" y="1152525"/>
            <a:ext cx="857250" cy="547688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1279" name="object 15"/>
          <p:cNvSpPr>
            <a:spLocks/>
          </p:cNvSpPr>
          <p:nvPr/>
        </p:nvSpPr>
        <p:spPr bwMode="auto">
          <a:xfrm>
            <a:off x="107950" y="1152525"/>
            <a:ext cx="857250" cy="547688"/>
          </a:xfrm>
          <a:custGeom>
            <a:avLst/>
            <a:gdLst>
              <a:gd name="T0" fmla="*/ 0 w 857885"/>
              <a:gd name="T1" fmla="*/ 90625 h 548005"/>
              <a:gd name="T2" fmla="*/ 7113 w 857885"/>
              <a:gd name="T3" fmla="*/ 55358 h 548005"/>
              <a:gd name="T4" fmla="*/ 26493 w 857885"/>
              <a:gd name="T5" fmla="*/ 26554 h 548005"/>
              <a:gd name="T6" fmla="*/ 55253 w 857885"/>
              <a:gd name="T7" fmla="*/ 7125 h 548005"/>
              <a:gd name="T8" fmla="*/ 90465 w 857885"/>
              <a:gd name="T9" fmla="*/ 0 h 548005"/>
              <a:gd name="T10" fmla="*/ 758990 w 857885"/>
              <a:gd name="T11" fmla="*/ 0 h 548005"/>
              <a:gd name="T12" fmla="*/ 794202 w 857885"/>
              <a:gd name="T13" fmla="*/ 7125 h 548005"/>
              <a:gd name="T14" fmla="*/ 822957 w 857885"/>
              <a:gd name="T15" fmla="*/ 26554 h 548005"/>
              <a:gd name="T16" fmla="*/ 842344 w 857885"/>
              <a:gd name="T17" fmla="*/ 55358 h 548005"/>
              <a:gd name="T18" fmla="*/ 849454 w 857885"/>
              <a:gd name="T19" fmla="*/ 90625 h 548005"/>
              <a:gd name="T20" fmla="*/ 849454 w 857885"/>
              <a:gd name="T21" fmla="*/ 453269 h 548005"/>
              <a:gd name="T22" fmla="*/ 842344 w 857885"/>
              <a:gd name="T23" fmla="*/ 488540 h 548005"/>
              <a:gd name="T24" fmla="*/ 822957 w 857885"/>
              <a:gd name="T25" fmla="*/ 517347 h 548005"/>
              <a:gd name="T26" fmla="*/ 794202 w 857885"/>
              <a:gd name="T27" fmla="*/ 536774 h 548005"/>
              <a:gd name="T28" fmla="*/ 758990 w 857885"/>
              <a:gd name="T29" fmla="*/ 543898 h 548005"/>
              <a:gd name="T30" fmla="*/ 90465 w 857885"/>
              <a:gd name="T31" fmla="*/ 543898 h 548005"/>
              <a:gd name="T32" fmla="*/ 55253 w 857885"/>
              <a:gd name="T33" fmla="*/ 536774 h 548005"/>
              <a:gd name="T34" fmla="*/ 26493 w 857885"/>
              <a:gd name="T35" fmla="*/ 517347 h 548005"/>
              <a:gd name="T36" fmla="*/ 7113 w 857885"/>
              <a:gd name="T37" fmla="*/ 488540 h 548005"/>
              <a:gd name="T38" fmla="*/ 0 w 857885"/>
              <a:gd name="T39" fmla="*/ 453269 h 548005"/>
              <a:gd name="T40" fmla="*/ 0 w 857885"/>
              <a:gd name="T41" fmla="*/ 90625 h 54800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57885"/>
              <a:gd name="T64" fmla="*/ 0 h 548005"/>
              <a:gd name="T65" fmla="*/ 857885 w 857885"/>
              <a:gd name="T66" fmla="*/ 548005 h 54800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57885" h="548005">
                <a:moveTo>
                  <a:pt x="0" y="91312"/>
                </a:moveTo>
                <a:lnTo>
                  <a:pt x="7178" y="55774"/>
                </a:lnTo>
                <a:lnTo>
                  <a:pt x="26753" y="26749"/>
                </a:lnTo>
                <a:lnTo>
                  <a:pt x="55786" y="7177"/>
                </a:lnTo>
                <a:lnTo>
                  <a:pt x="91339" y="0"/>
                </a:lnTo>
                <a:lnTo>
                  <a:pt x="766331" y="0"/>
                </a:lnTo>
                <a:lnTo>
                  <a:pt x="801884" y="7177"/>
                </a:lnTo>
                <a:lnTo>
                  <a:pt x="830917" y="26749"/>
                </a:lnTo>
                <a:lnTo>
                  <a:pt x="850492" y="55774"/>
                </a:lnTo>
                <a:lnTo>
                  <a:pt x="857670" y="91312"/>
                </a:lnTo>
                <a:lnTo>
                  <a:pt x="857670" y="456692"/>
                </a:lnTo>
                <a:lnTo>
                  <a:pt x="850492" y="492230"/>
                </a:lnTo>
                <a:lnTo>
                  <a:pt x="830917" y="521255"/>
                </a:lnTo>
                <a:lnTo>
                  <a:pt x="801884" y="540827"/>
                </a:lnTo>
                <a:lnTo>
                  <a:pt x="766331" y="548005"/>
                </a:lnTo>
                <a:lnTo>
                  <a:pt x="91339" y="548005"/>
                </a:lnTo>
                <a:lnTo>
                  <a:pt x="55786" y="540827"/>
                </a:lnTo>
                <a:lnTo>
                  <a:pt x="26753" y="521255"/>
                </a:lnTo>
                <a:lnTo>
                  <a:pt x="7178" y="492230"/>
                </a:lnTo>
                <a:lnTo>
                  <a:pt x="0" y="456692"/>
                </a:lnTo>
                <a:lnTo>
                  <a:pt x="0" y="91312"/>
                </a:lnTo>
                <a:close/>
              </a:path>
            </a:pathLst>
          </a:custGeom>
          <a:noFill/>
          <a:ln w="12700">
            <a:solidFill>
              <a:srgbClr val="CEC5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80" name="object 16"/>
          <p:cNvSpPr>
            <a:spLocks/>
          </p:cNvSpPr>
          <p:nvPr/>
        </p:nvSpPr>
        <p:spPr bwMode="auto">
          <a:xfrm>
            <a:off x="242888" y="1377950"/>
            <a:ext cx="477837" cy="171450"/>
          </a:xfrm>
          <a:custGeom>
            <a:avLst/>
            <a:gdLst>
              <a:gd name="T0" fmla="*/ 293412 w 478155"/>
              <a:gd name="T1" fmla="*/ 89083 h 172719"/>
              <a:gd name="T2" fmla="*/ 303157 w 478155"/>
              <a:gd name="T3" fmla="*/ 156815 h 172719"/>
              <a:gd name="T4" fmla="*/ 443215 w 478155"/>
              <a:gd name="T5" fmla="*/ 122659 h 172719"/>
              <a:gd name="T6" fmla="*/ 443215 w 478155"/>
              <a:gd name="T7" fmla="*/ 122659 h 172719"/>
              <a:gd name="T8" fmla="*/ 395799 w 478155"/>
              <a:gd name="T9" fmla="*/ 156815 h 172719"/>
              <a:gd name="T10" fmla="*/ 443215 w 478155"/>
              <a:gd name="T11" fmla="*/ 122659 h 172719"/>
              <a:gd name="T12" fmla="*/ 193491 w 478155"/>
              <a:gd name="T13" fmla="*/ 9978 h 172719"/>
              <a:gd name="T14" fmla="*/ 138972 w 478155"/>
              <a:gd name="T15" fmla="*/ 76878 h 172719"/>
              <a:gd name="T16" fmla="*/ 142055 w 478155"/>
              <a:gd name="T17" fmla="*/ 100857 h 172719"/>
              <a:gd name="T18" fmla="*/ 194438 w 478155"/>
              <a:gd name="T19" fmla="*/ 125315 h 172719"/>
              <a:gd name="T20" fmla="*/ 256369 w 478155"/>
              <a:gd name="T21" fmla="*/ 107656 h 172719"/>
              <a:gd name="T22" fmla="*/ 199057 w 478155"/>
              <a:gd name="T23" fmla="*/ 94274 h 172719"/>
              <a:gd name="T24" fmla="*/ 191239 w 478155"/>
              <a:gd name="T25" fmla="*/ 86658 h 172719"/>
              <a:gd name="T26" fmla="*/ 189550 w 478155"/>
              <a:gd name="T27" fmla="*/ 76849 h 172719"/>
              <a:gd name="T28" fmla="*/ 208828 w 478155"/>
              <a:gd name="T29" fmla="*/ 39348 h 172719"/>
              <a:gd name="T30" fmla="*/ 296448 w 478155"/>
              <a:gd name="T31" fmla="*/ 31617 h 172719"/>
              <a:gd name="T32" fmla="*/ 292430 w 478155"/>
              <a:gd name="T33" fmla="*/ 20885 h 172719"/>
              <a:gd name="T34" fmla="*/ 273356 w 478155"/>
              <a:gd name="T35" fmla="*/ 5206 h 172719"/>
              <a:gd name="T36" fmla="*/ 240796 w 478155"/>
              <a:gd name="T37" fmla="*/ 0 h 172719"/>
              <a:gd name="T38" fmla="*/ 44466 w 478155"/>
              <a:gd name="T39" fmla="*/ 2654 h 172719"/>
              <a:gd name="T40" fmla="*/ 50259 w 478155"/>
              <a:gd name="T41" fmla="*/ 122659 h 172719"/>
              <a:gd name="T42" fmla="*/ 137981 w 478155"/>
              <a:gd name="T43" fmla="*/ 36233 h 172719"/>
              <a:gd name="T44" fmla="*/ 296448 w 478155"/>
              <a:gd name="T45" fmla="*/ 31617 h 172719"/>
              <a:gd name="T46" fmla="*/ 241550 w 478155"/>
              <a:gd name="T47" fmla="*/ 34156 h 172719"/>
              <a:gd name="T48" fmla="*/ 245831 w 478155"/>
              <a:gd name="T49" fmla="*/ 43539 h 172719"/>
              <a:gd name="T50" fmla="*/ 246011 w 478155"/>
              <a:gd name="T51" fmla="*/ 49127 h 172719"/>
              <a:gd name="T52" fmla="*/ 226807 w 478155"/>
              <a:gd name="T53" fmla="*/ 86658 h 172719"/>
              <a:gd name="T54" fmla="*/ 272391 w 478155"/>
              <a:gd name="T55" fmla="*/ 94274 h 172719"/>
              <a:gd name="T56" fmla="*/ 297574 w 478155"/>
              <a:gd name="T57" fmla="*/ 39651 h 172719"/>
              <a:gd name="T58" fmla="*/ 473899 w 478155"/>
              <a:gd name="T59" fmla="*/ 2654 h 172719"/>
              <a:gd name="T60" fmla="*/ 341874 w 478155"/>
              <a:gd name="T61" fmla="*/ 29885 h 172719"/>
              <a:gd name="T62" fmla="*/ 326098 w 478155"/>
              <a:gd name="T63" fmla="*/ 63003 h 172719"/>
              <a:gd name="T64" fmla="*/ 306104 w 478155"/>
              <a:gd name="T65" fmla="*/ 89083 h 172719"/>
              <a:gd name="T66" fmla="*/ 381260 w 478155"/>
              <a:gd name="T67" fmla="*/ 50186 h 172719"/>
              <a:gd name="T68" fmla="*/ 461453 w 478155"/>
              <a:gd name="T69" fmla="*/ 36233 h 172719"/>
              <a:gd name="T70" fmla="*/ 461453 w 478155"/>
              <a:gd name="T71" fmla="*/ 36233 h 172719"/>
              <a:gd name="T72" fmla="*/ 391606 w 478155"/>
              <a:gd name="T73" fmla="*/ 89083 h 172719"/>
              <a:gd name="T74" fmla="*/ 461453 w 478155"/>
              <a:gd name="T75" fmla="*/ 36233 h 17271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78155"/>
              <a:gd name="T115" fmla="*/ 0 h 172719"/>
              <a:gd name="T116" fmla="*/ 478155 w 478155"/>
              <a:gd name="T117" fmla="*/ 172719 h 17271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78155" h="172719">
                <a:moveTo>
                  <a:pt x="459625" y="98044"/>
                </a:moveTo>
                <a:lnTo>
                  <a:pt x="295960" y="98044"/>
                </a:lnTo>
                <a:lnTo>
                  <a:pt x="270624" y="172592"/>
                </a:lnTo>
                <a:lnTo>
                  <a:pt x="305790" y="172592"/>
                </a:lnTo>
                <a:lnTo>
                  <a:pt x="318592" y="135000"/>
                </a:lnTo>
                <a:lnTo>
                  <a:pt x="447065" y="135000"/>
                </a:lnTo>
                <a:lnTo>
                  <a:pt x="459625" y="98044"/>
                </a:lnTo>
                <a:close/>
              </a:path>
              <a:path w="478155" h="172719">
                <a:moveTo>
                  <a:pt x="447065" y="135000"/>
                </a:moveTo>
                <a:lnTo>
                  <a:pt x="412038" y="135000"/>
                </a:lnTo>
                <a:lnTo>
                  <a:pt x="399237" y="172592"/>
                </a:lnTo>
                <a:lnTo>
                  <a:pt x="434289" y="172592"/>
                </a:lnTo>
                <a:lnTo>
                  <a:pt x="447065" y="135000"/>
                </a:lnTo>
                <a:close/>
              </a:path>
              <a:path w="478155" h="172719">
                <a:moveTo>
                  <a:pt x="242887" y="0"/>
                </a:moveTo>
                <a:lnTo>
                  <a:pt x="195172" y="10983"/>
                </a:lnTo>
                <a:lnTo>
                  <a:pt x="158337" y="41782"/>
                </a:lnTo>
                <a:lnTo>
                  <a:pt x="140180" y="84613"/>
                </a:lnTo>
                <a:lnTo>
                  <a:pt x="139946" y="98663"/>
                </a:lnTo>
                <a:lnTo>
                  <a:pt x="143290" y="111007"/>
                </a:lnTo>
                <a:lnTo>
                  <a:pt x="181324" y="136919"/>
                </a:lnTo>
                <a:lnTo>
                  <a:pt x="196126" y="137922"/>
                </a:lnTo>
                <a:lnTo>
                  <a:pt x="213404" y="136707"/>
                </a:lnTo>
                <a:lnTo>
                  <a:pt x="258597" y="118490"/>
                </a:lnTo>
                <a:lnTo>
                  <a:pt x="274756" y="103759"/>
                </a:lnTo>
                <a:lnTo>
                  <a:pt x="200786" y="103759"/>
                </a:lnTo>
                <a:lnTo>
                  <a:pt x="195757" y="100964"/>
                </a:lnTo>
                <a:lnTo>
                  <a:pt x="192900" y="95376"/>
                </a:lnTo>
                <a:lnTo>
                  <a:pt x="191407" y="90539"/>
                </a:lnTo>
                <a:lnTo>
                  <a:pt x="191196" y="84581"/>
                </a:lnTo>
                <a:lnTo>
                  <a:pt x="192269" y="77481"/>
                </a:lnTo>
                <a:lnTo>
                  <a:pt x="210642" y="43307"/>
                </a:lnTo>
                <a:lnTo>
                  <a:pt x="224434" y="34798"/>
                </a:lnTo>
                <a:lnTo>
                  <a:pt x="299023" y="34798"/>
                </a:lnTo>
                <a:lnTo>
                  <a:pt x="298763" y="32771"/>
                </a:lnTo>
                <a:lnTo>
                  <a:pt x="294970" y="22987"/>
                </a:lnTo>
                <a:lnTo>
                  <a:pt x="287050" y="12912"/>
                </a:lnTo>
                <a:lnTo>
                  <a:pt x="275729" y="5730"/>
                </a:lnTo>
                <a:lnTo>
                  <a:pt x="261008" y="1430"/>
                </a:lnTo>
                <a:lnTo>
                  <a:pt x="242887" y="0"/>
                </a:lnTo>
                <a:close/>
              </a:path>
              <a:path w="478155" h="172719">
                <a:moveTo>
                  <a:pt x="151726" y="2921"/>
                </a:moveTo>
                <a:lnTo>
                  <a:pt x="44856" y="2921"/>
                </a:lnTo>
                <a:lnTo>
                  <a:pt x="0" y="135000"/>
                </a:lnTo>
                <a:lnTo>
                  <a:pt x="50698" y="135000"/>
                </a:lnTo>
                <a:lnTo>
                  <a:pt x="83007" y="39877"/>
                </a:lnTo>
                <a:lnTo>
                  <a:pt x="139179" y="39877"/>
                </a:lnTo>
                <a:lnTo>
                  <a:pt x="151726" y="2921"/>
                </a:lnTo>
                <a:close/>
              </a:path>
              <a:path w="478155" h="172719">
                <a:moveTo>
                  <a:pt x="299023" y="34798"/>
                </a:moveTo>
                <a:lnTo>
                  <a:pt x="238760" y="34798"/>
                </a:lnTo>
                <a:lnTo>
                  <a:pt x="243649" y="37591"/>
                </a:lnTo>
                <a:lnTo>
                  <a:pt x="246481" y="43179"/>
                </a:lnTo>
                <a:lnTo>
                  <a:pt x="247967" y="47918"/>
                </a:lnTo>
                <a:lnTo>
                  <a:pt x="248128" y="52038"/>
                </a:lnTo>
                <a:lnTo>
                  <a:pt x="248148" y="54070"/>
                </a:lnTo>
                <a:lnTo>
                  <a:pt x="247167" y="60682"/>
                </a:lnTo>
                <a:lnTo>
                  <a:pt x="228777" y="95376"/>
                </a:lnTo>
                <a:lnTo>
                  <a:pt x="215277" y="103759"/>
                </a:lnTo>
                <a:lnTo>
                  <a:pt x="274756" y="103759"/>
                </a:lnTo>
                <a:lnTo>
                  <a:pt x="295744" y="68579"/>
                </a:lnTo>
                <a:lnTo>
                  <a:pt x="300158" y="43640"/>
                </a:lnTo>
                <a:lnTo>
                  <a:pt x="299023" y="34798"/>
                </a:lnTo>
                <a:close/>
              </a:path>
              <a:path w="478155" h="172719">
                <a:moveTo>
                  <a:pt x="478015" y="2921"/>
                </a:moveTo>
                <a:lnTo>
                  <a:pt x="354990" y="2921"/>
                </a:lnTo>
                <a:lnTo>
                  <a:pt x="344843" y="32892"/>
                </a:lnTo>
                <a:lnTo>
                  <a:pt x="337446" y="52038"/>
                </a:lnTo>
                <a:lnTo>
                  <a:pt x="328930" y="69341"/>
                </a:lnTo>
                <a:lnTo>
                  <a:pt x="319409" y="84613"/>
                </a:lnTo>
                <a:lnTo>
                  <a:pt x="308762" y="98044"/>
                </a:lnTo>
                <a:lnTo>
                  <a:pt x="358838" y="98044"/>
                </a:lnTo>
                <a:lnTo>
                  <a:pt x="384572" y="55235"/>
                </a:lnTo>
                <a:lnTo>
                  <a:pt x="390537" y="39877"/>
                </a:lnTo>
                <a:lnTo>
                  <a:pt x="465462" y="39877"/>
                </a:lnTo>
                <a:lnTo>
                  <a:pt x="478015" y="2921"/>
                </a:lnTo>
                <a:close/>
              </a:path>
              <a:path w="478155" h="172719">
                <a:moveTo>
                  <a:pt x="465462" y="39877"/>
                </a:moveTo>
                <a:lnTo>
                  <a:pt x="414769" y="39877"/>
                </a:lnTo>
                <a:lnTo>
                  <a:pt x="395008" y="98044"/>
                </a:lnTo>
                <a:lnTo>
                  <a:pt x="445706" y="98044"/>
                </a:lnTo>
                <a:lnTo>
                  <a:pt x="465462" y="398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81" name="object 17"/>
          <p:cNvSpPr>
            <a:spLocks noChangeArrowheads="1"/>
          </p:cNvSpPr>
          <p:nvPr/>
        </p:nvSpPr>
        <p:spPr bwMode="auto">
          <a:xfrm>
            <a:off x="238125" y="1371600"/>
            <a:ext cx="487363" cy="18415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1282" name="object 18"/>
          <p:cNvSpPr>
            <a:spLocks noChangeArrowheads="1"/>
          </p:cNvSpPr>
          <p:nvPr/>
        </p:nvSpPr>
        <p:spPr bwMode="auto">
          <a:xfrm>
            <a:off x="17463" y="1754188"/>
            <a:ext cx="1028700" cy="717550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1283" name="object 19"/>
          <p:cNvSpPr>
            <a:spLocks noChangeArrowheads="1"/>
          </p:cNvSpPr>
          <p:nvPr/>
        </p:nvSpPr>
        <p:spPr bwMode="auto">
          <a:xfrm>
            <a:off x="30163" y="1676400"/>
            <a:ext cx="990600" cy="627063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>
                <a:latin typeface="Calibri" panose="020F0502020204030204" pitchFamily="34" charset="0"/>
              </a:rPr>
              <a:t>  2021</a:t>
            </a:r>
          </a:p>
        </p:txBody>
      </p:sp>
      <p:sp>
        <p:nvSpPr>
          <p:cNvPr id="11284" name="object 21"/>
          <p:cNvSpPr>
            <a:spLocks noChangeArrowheads="1"/>
          </p:cNvSpPr>
          <p:nvPr/>
        </p:nvSpPr>
        <p:spPr bwMode="auto">
          <a:xfrm>
            <a:off x="4763" y="2451100"/>
            <a:ext cx="1033462" cy="657225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>
                <a:latin typeface="Calibri" panose="020F0502020204030204" pitchFamily="34" charset="0"/>
              </a:rPr>
              <a:t>    2022</a:t>
            </a:r>
          </a:p>
        </p:txBody>
      </p:sp>
      <p:sp>
        <p:nvSpPr>
          <p:cNvPr id="11285" name="object 23"/>
          <p:cNvSpPr>
            <a:spLocks noChangeArrowheads="1"/>
          </p:cNvSpPr>
          <p:nvPr/>
        </p:nvSpPr>
        <p:spPr bwMode="auto">
          <a:xfrm>
            <a:off x="14288" y="3132138"/>
            <a:ext cx="1033462" cy="768350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>
                <a:latin typeface="Calibri" panose="020F0502020204030204" pitchFamily="34" charset="0"/>
              </a:rPr>
              <a:t>    2023</a:t>
            </a:r>
          </a:p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1286" name="object 25"/>
          <p:cNvSpPr>
            <a:spLocks noChangeArrowheads="1"/>
          </p:cNvSpPr>
          <p:nvPr/>
        </p:nvSpPr>
        <p:spPr bwMode="auto">
          <a:xfrm>
            <a:off x="1019175" y="1084263"/>
            <a:ext cx="2382838" cy="725487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1287" name="object 26"/>
          <p:cNvSpPr>
            <a:spLocks/>
          </p:cNvSpPr>
          <p:nvPr/>
        </p:nvSpPr>
        <p:spPr bwMode="auto">
          <a:xfrm>
            <a:off x="1646238" y="1323975"/>
            <a:ext cx="1239837" cy="203200"/>
          </a:xfrm>
          <a:custGeom>
            <a:avLst/>
            <a:gdLst>
              <a:gd name="T0" fmla="*/ 40769 w 1239520"/>
              <a:gd name="T1" fmla="*/ 210445 h 202565"/>
              <a:gd name="T2" fmla="*/ 198565 w 1239520"/>
              <a:gd name="T3" fmla="*/ 173279 h 202565"/>
              <a:gd name="T4" fmla="*/ 198565 w 1239520"/>
              <a:gd name="T5" fmla="*/ 173279 h 202565"/>
              <a:gd name="T6" fmla="*/ 794610 w 1239520"/>
              <a:gd name="T7" fmla="*/ 210445 h 202565"/>
              <a:gd name="T8" fmla="*/ 952393 w 1239520"/>
              <a:gd name="T9" fmla="*/ 173279 h 202565"/>
              <a:gd name="T10" fmla="*/ 952393 w 1239520"/>
              <a:gd name="T11" fmla="*/ 173279 h 202565"/>
              <a:gd name="T12" fmla="*/ 240442 w 1239520"/>
              <a:gd name="T13" fmla="*/ 88227 h 202565"/>
              <a:gd name="T14" fmla="*/ 298421 w 1239520"/>
              <a:gd name="T15" fmla="*/ 176188 h 202565"/>
              <a:gd name="T16" fmla="*/ 299057 w 1239520"/>
              <a:gd name="T17" fmla="*/ 136771 h 202565"/>
              <a:gd name="T18" fmla="*/ 286255 w 1239520"/>
              <a:gd name="T19" fmla="*/ 115574 h 202565"/>
              <a:gd name="T20" fmla="*/ 340982 w 1239520"/>
              <a:gd name="T21" fmla="*/ 39813 h 202565"/>
              <a:gd name="T22" fmla="*/ 400800 w 1239520"/>
              <a:gd name="T23" fmla="*/ 12779 h 202565"/>
              <a:gd name="T24" fmla="*/ 724145 w 1239520"/>
              <a:gd name="T25" fmla="*/ 0 h 202565"/>
              <a:gd name="T26" fmla="*/ 604029 w 1239520"/>
              <a:gd name="T27" fmla="*/ 127399 h 202565"/>
              <a:gd name="T28" fmla="*/ 681789 w 1239520"/>
              <a:gd name="T29" fmla="*/ 175522 h 202565"/>
              <a:gd name="T30" fmla="*/ 661961 w 1239520"/>
              <a:gd name="T31" fmla="*/ 133069 h 202565"/>
              <a:gd name="T32" fmla="*/ 656245 w 1239520"/>
              <a:gd name="T33" fmla="*/ 110315 h 202565"/>
              <a:gd name="T34" fmla="*/ 786039 w 1239520"/>
              <a:gd name="T35" fmla="*/ 39813 h 202565"/>
              <a:gd name="T36" fmla="*/ 758581 w 1239520"/>
              <a:gd name="T37" fmla="*/ 5670 h 202565"/>
              <a:gd name="T38" fmla="*/ 454644 w 1239520"/>
              <a:gd name="T39" fmla="*/ 2911 h 202565"/>
              <a:gd name="T40" fmla="*/ 500773 w 1239520"/>
              <a:gd name="T41" fmla="*/ 118517 h 202565"/>
              <a:gd name="T42" fmla="*/ 522429 w 1239520"/>
              <a:gd name="T43" fmla="*/ 55291 h 202565"/>
              <a:gd name="T44" fmla="*/ 515296 w 1239520"/>
              <a:gd name="T45" fmla="*/ 173279 h 202565"/>
              <a:gd name="T46" fmla="*/ 1028811 w 1239520"/>
              <a:gd name="T47" fmla="*/ 2911 h 202565"/>
              <a:gd name="T48" fmla="*/ 1111637 w 1239520"/>
              <a:gd name="T49" fmla="*/ 160846 h 202565"/>
              <a:gd name="T50" fmla="*/ 1143573 w 1239520"/>
              <a:gd name="T51" fmla="*/ 103041 h 202565"/>
              <a:gd name="T52" fmla="*/ 1057993 w 1239520"/>
              <a:gd name="T53" fmla="*/ 68517 h 202565"/>
              <a:gd name="T54" fmla="*/ 1136485 w 1239520"/>
              <a:gd name="T55" fmla="*/ 173279 h 202565"/>
              <a:gd name="T56" fmla="*/ 351689 w 1239520"/>
              <a:gd name="T57" fmla="*/ 39813 h 202565"/>
              <a:gd name="T58" fmla="*/ 365000 w 1239520"/>
              <a:gd name="T59" fmla="*/ 65294 h 202565"/>
              <a:gd name="T60" fmla="*/ 384464 w 1239520"/>
              <a:gd name="T61" fmla="*/ 136771 h 202565"/>
              <a:gd name="T62" fmla="*/ 786039 w 1239520"/>
              <a:gd name="T63" fmla="*/ 39813 h 202565"/>
              <a:gd name="T64" fmla="*/ 734708 w 1239520"/>
              <a:gd name="T65" fmla="*/ 57296 h 202565"/>
              <a:gd name="T66" fmla="*/ 679673 w 1239520"/>
              <a:gd name="T67" fmla="*/ 136771 h 202565"/>
              <a:gd name="T68" fmla="*/ 786039 w 1239520"/>
              <a:gd name="T69" fmla="*/ 39813 h 202565"/>
              <a:gd name="T70" fmla="*/ 1089274 w 1239520"/>
              <a:gd name="T71" fmla="*/ 106991 h 202565"/>
              <a:gd name="T72" fmla="*/ 1080976 w 1239520"/>
              <a:gd name="T73" fmla="*/ 132174 h 202565"/>
              <a:gd name="T74" fmla="*/ 1135343 w 1239520"/>
              <a:gd name="T75" fmla="*/ 135845 h 202565"/>
              <a:gd name="T76" fmla="*/ 236618 w 1239520"/>
              <a:gd name="T77" fmla="*/ 2911 h 202565"/>
              <a:gd name="T78" fmla="*/ 66943 w 1239520"/>
              <a:gd name="T79" fmla="*/ 90062 h 202565"/>
              <a:gd name="T80" fmla="*/ 115037 w 1239520"/>
              <a:gd name="T81" fmla="*/ 86109 h 202565"/>
              <a:gd name="T82" fmla="*/ 236618 w 1239520"/>
              <a:gd name="T83" fmla="*/ 2911 h 202565"/>
              <a:gd name="T84" fmla="*/ 193677 w 1239520"/>
              <a:gd name="T85" fmla="*/ 133993 h 202565"/>
              <a:gd name="T86" fmla="*/ 840351 w 1239520"/>
              <a:gd name="T87" fmla="*/ 40873 h 202565"/>
              <a:gd name="T88" fmla="*/ 795753 w 1239520"/>
              <a:gd name="T89" fmla="*/ 133993 h 202565"/>
              <a:gd name="T90" fmla="*/ 885333 w 1239520"/>
              <a:gd name="T91" fmla="*/ 44708 h 202565"/>
              <a:gd name="T92" fmla="*/ 926107 w 1239520"/>
              <a:gd name="T93" fmla="*/ 44708 h 202565"/>
              <a:gd name="T94" fmla="*/ 623224 w 1239520"/>
              <a:gd name="T95" fmla="*/ 2911 h 202565"/>
              <a:gd name="T96" fmla="*/ 623224 w 1239520"/>
              <a:gd name="T97" fmla="*/ 2911 h 20256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239520"/>
              <a:gd name="T148" fmla="*/ 0 h 202565"/>
              <a:gd name="T149" fmla="*/ 1239520 w 1239520"/>
              <a:gd name="T150" fmla="*/ 202565 h 20256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239520" h="202565">
                <a:moveTo>
                  <a:pt x="210693" y="128650"/>
                </a:moveTo>
                <a:lnTo>
                  <a:pt x="24892" y="128650"/>
                </a:lnTo>
                <a:lnTo>
                  <a:pt x="0" y="202057"/>
                </a:lnTo>
                <a:lnTo>
                  <a:pt x="40639" y="202057"/>
                </a:lnTo>
                <a:lnTo>
                  <a:pt x="52705" y="166370"/>
                </a:lnTo>
                <a:lnTo>
                  <a:pt x="197902" y="166370"/>
                </a:lnTo>
                <a:lnTo>
                  <a:pt x="210693" y="128650"/>
                </a:lnTo>
                <a:close/>
              </a:path>
              <a:path w="1239520" h="202565">
                <a:moveTo>
                  <a:pt x="197902" y="166370"/>
                </a:moveTo>
                <a:lnTo>
                  <a:pt x="157099" y="166370"/>
                </a:lnTo>
                <a:lnTo>
                  <a:pt x="145033" y="202057"/>
                </a:lnTo>
                <a:lnTo>
                  <a:pt x="185800" y="202057"/>
                </a:lnTo>
                <a:lnTo>
                  <a:pt x="197902" y="166370"/>
                </a:lnTo>
                <a:close/>
              </a:path>
              <a:path w="1239520" h="202565">
                <a:moveTo>
                  <a:pt x="962025" y="128650"/>
                </a:moveTo>
                <a:lnTo>
                  <a:pt x="776224" y="128650"/>
                </a:lnTo>
                <a:lnTo>
                  <a:pt x="751332" y="202057"/>
                </a:lnTo>
                <a:lnTo>
                  <a:pt x="791971" y="202057"/>
                </a:lnTo>
                <a:lnTo>
                  <a:pt x="804037" y="166370"/>
                </a:lnTo>
                <a:lnTo>
                  <a:pt x="949234" y="166370"/>
                </a:lnTo>
                <a:lnTo>
                  <a:pt x="962025" y="128650"/>
                </a:lnTo>
                <a:close/>
              </a:path>
              <a:path w="1239520" h="202565">
                <a:moveTo>
                  <a:pt x="949234" y="166370"/>
                </a:moveTo>
                <a:lnTo>
                  <a:pt x="908431" y="166370"/>
                </a:lnTo>
                <a:lnTo>
                  <a:pt x="896365" y="202057"/>
                </a:lnTo>
                <a:lnTo>
                  <a:pt x="937132" y="202057"/>
                </a:lnTo>
                <a:lnTo>
                  <a:pt x="949234" y="166370"/>
                </a:lnTo>
                <a:close/>
              </a:path>
              <a:path w="1239520" h="202565">
                <a:moveTo>
                  <a:pt x="352932" y="0"/>
                </a:moveTo>
                <a:lnTo>
                  <a:pt x="298783" y="12537"/>
                </a:lnTo>
                <a:lnTo>
                  <a:pt x="257381" y="49101"/>
                </a:lnTo>
                <a:lnTo>
                  <a:pt x="239649" y="84709"/>
                </a:lnTo>
                <a:lnTo>
                  <a:pt x="233219" y="122320"/>
                </a:lnTo>
                <a:lnTo>
                  <a:pt x="234695" y="132461"/>
                </a:lnTo>
                <a:lnTo>
                  <a:pt x="262965" y="164234"/>
                </a:lnTo>
                <a:lnTo>
                  <a:pt x="297433" y="169163"/>
                </a:lnTo>
                <a:lnTo>
                  <a:pt x="310719" y="168523"/>
                </a:lnTo>
                <a:lnTo>
                  <a:pt x="356937" y="153360"/>
                </a:lnTo>
                <a:lnTo>
                  <a:pt x="383190" y="131318"/>
                </a:lnTo>
                <a:lnTo>
                  <a:pt x="298069" y="131318"/>
                </a:lnTo>
                <a:lnTo>
                  <a:pt x="290956" y="127762"/>
                </a:lnTo>
                <a:lnTo>
                  <a:pt x="287274" y="120523"/>
                </a:lnTo>
                <a:lnTo>
                  <a:pt x="285421" y="114395"/>
                </a:lnTo>
                <a:lnTo>
                  <a:pt x="285306" y="110966"/>
                </a:lnTo>
                <a:lnTo>
                  <a:pt x="285259" y="105917"/>
                </a:lnTo>
                <a:lnTo>
                  <a:pt x="286809" y="96466"/>
                </a:lnTo>
                <a:lnTo>
                  <a:pt x="305339" y="55334"/>
                </a:lnTo>
                <a:lnTo>
                  <a:pt x="339851" y="38226"/>
                </a:lnTo>
                <a:lnTo>
                  <a:pt x="414621" y="38226"/>
                </a:lnTo>
                <a:lnTo>
                  <a:pt x="414006" y="33966"/>
                </a:lnTo>
                <a:lnTo>
                  <a:pt x="408431" y="21844"/>
                </a:lnTo>
                <a:lnTo>
                  <a:pt x="399474" y="12269"/>
                </a:lnTo>
                <a:lnTo>
                  <a:pt x="387254" y="5445"/>
                </a:lnTo>
                <a:lnTo>
                  <a:pt x="371748" y="1359"/>
                </a:lnTo>
                <a:lnTo>
                  <a:pt x="352932" y="0"/>
                </a:lnTo>
                <a:close/>
              </a:path>
              <a:path w="1239520" h="202565">
                <a:moveTo>
                  <a:pt x="721740" y="0"/>
                </a:moveTo>
                <a:lnTo>
                  <a:pt x="667591" y="12537"/>
                </a:lnTo>
                <a:lnTo>
                  <a:pt x="626189" y="49101"/>
                </a:lnTo>
                <a:lnTo>
                  <a:pt x="608457" y="84709"/>
                </a:lnTo>
                <a:lnTo>
                  <a:pt x="602027" y="122320"/>
                </a:lnTo>
                <a:lnTo>
                  <a:pt x="603504" y="132461"/>
                </a:lnTo>
                <a:lnTo>
                  <a:pt x="631773" y="164234"/>
                </a:lnTo>
                <a:lnTo>
                  <a:pt x="666242" y="169163"/>
                </a:lnTo>
                <a:lnTo>
                  <a:pt x="679527" y="168523"/>
                </a:lnTo>
                <a:lnTo>
                  <a:pt x="725745" y="153360"/>
                </a:lnTo>
                <a:lnTo>
                  <a:pt x="751998" y="131318"/>
                </a:lnTo>
                <a:lnTo>
                  <a:pt x="666876" y="131318"/>
                </a:lnTo>
                <a:lnTo>
                  <a:pt x="659764" y="127762"/>
                </a:lnTo>
                <a:lnTo>
                  <a:pt x="656082" y="120523"/>
                </a:lnTo>
                <a:lnTo>
                  <a:pt x="654229" y="114395"/>
                </a:lnTo>
                <a:lnTo>
                  <a:pt x="654114" y="110966"/>
                </a:lnTo>
                <a:lnTo>
                  <a:pt x="654067" y="105917"/>
                </a:lnTo>
                <a:lnTo>
                  <a:pt x="655617" y="96466"/>
                </a:lnTo>
                <a:lnTo>
                  <a:pt x="674147" y="55334"/>
                </a:lnTo>
                <a:lnTo>
                  <a:pt x="708659" y="38226"/>
                </a:lnTo>
                <a:lnTo>
                  <a:pt x="783429" y="38226"/>
                </a:lnTo>
                <a:lnTo>
                  <a:pt x="782814" y="33966"/>
                </a:lnTo>
                <a:lnTo>
                  <a:pt x="777239" y="21844"/>
                </a:lnTo>
                <a:lnTo>
                  <a:pt x="768282" y="12269"/>
                </a:lnTo>
                <a:lnTo>
                  <a:pt x="756062" y="5445"/>
                </a:lnTo>
                <a:lnTo>
                  <a:pt x="740556" y="1359"/>
                </a:lnTo>
                <a:lnTo>
                  <a:pt x="721740" y="0"/>
                </a:lnTo>
                <a:close/>
              </a:path>
              <a:path w="1239520" h="202565">
                <a:moveTo>
                  <a:pt x="508888" y="2794"/>
                </a:moveTo>
                <a:lnTo>
                  <a:pt x="453136" y="2794"/>
                </a:lnTo>
                <a:lnTo>
                  <a:pt x="477900" y="81152"/>
                </a:lnTo>
                <a:lnTo>
                  <a:pt x="392430" y="166370"/>
                </a:lnTo>
                <a:lnTo>
                  <a:pt x="448944" y="166370"/>
                </a:lnTo>
                <a:lnTo>
                  <a:pt x="499109" y="113792"/>
                </a:lnTo>
                <a:lnTo>
                  <a:pt x="553490" y="113792"/>
                </a:lnTo>
                <a:lnTo>
                  <a:pt x="543306" y="82042"/>
                </a:lnTo>
                <a:lnTo>
                  <a:pt x="571751" y="53086"/>
                </a:lnTo>
                <a:lnTo>
                  <a:pt x="520700" y="53086"/>
                </a:lnTo>
                <a:lnTo>
                  <a:pt x="508888" y="2794"/>
                </a:lnTo>
                <a:close/>
              </a:path>
              <a:path w="1239520" h="202565">
                <a:moveTo>
                  <a:pt x="553490" y="113792"/>
                </a:moveTo>
                <a:lnTo>
                  <a:pt x="499109" y="113792"/>
                </a:lnTo>
                <a:lnTo>
                  <a:pt x="513588" y="166370"/>
                </a:lnTo>
                <a:lnTo>
                  <a:pt x="570357" y="166370"/>
                </a:lnTo>
                <a:lnTo>
                  <a:pt x="553490" y="113792"/>
                </a:lnTo>
                <a:close/>
              </a:path>
              <a:path w="1239520" h="202565">
                <a:moveTo>
                  <a:pt x="1075817" y="2794"/>
                </a:moveTo>
                <a:lnTo>
                  <a:pt x="1025398" y="2794"/>
                </a:lnTo>
                <a:lnTo>
                  <a:pt x="969771" y="166370"/>
                </a:lnTo>
                <a:lnTo>
                  <a:pt x="1056639" y="166370"/>
                </a:lnTo>
                <a:lnTo>
                  <a:pt x="1071425" y="165629"/>
                </a:lnTo>
                <a:lnTo>
                  <a:pt x="1107948" y="154432"/>
                </a:lnTo>
                <a:lnTo>
                  <a:pt x="1131063" y="131190"/>
                </a:lnTo>
                <a:lnTo>
                  <a:pt x="1032256" y="131190"/>
                </a:lnTo>
                <a:lnTo>
                  <a:pt x="1043177" y="98933"/>
                </a:lnTo>
                <a:lnTo>
                  <a:pt x="1139778" y="98933"/>
                </a:lnTo>
                <a:lnTo>
                  <a:pt x="1139791" y="95345"/>
                </a:lnTo>
                <a:lnTo>
                  <a:pt x="1098502" y="66617"/>
                </a:lnTo>
                <a:lnTo>
                  <a:pt x="1081405" y="65786"/>
                </a:lnTo>
                <a:lnTo>
                  <a:pt x="1054481" y="65786"/>
                </a:lnTo>
                <a:lnTo>
                  <a:pt x="1075817" y="2794"/>
                </a:lnTo>
                <a:close/>
              </a:path>
              <a:path w="1239520" h="202565">
                <a:moveTo>
                  <a:pt x="1239012" y="2794"/>
                </a:moveTo>
                <a:lnTo>
                  <a:pt x="1188339" y="2794"/>
                </a:lnTo>
                <a:lnTo>
                  <a:pt x="1132713" y="166370"/>
                </a:lnTo>
                <a:lnTo>
                  <a:pt x="1183386" y="166370"/>
                </a:lnTo>
                <a:lnTo>
                  <a:pt x="1239012" y="2794"/>
                </a:lnTo>
                <a:close/>
              </a:path>
              <a:path w="1239520" h="202565">
                <a:moveTo>
                  <a:pt x="414621" y="38226"/>
                </a:moveTo>
                <a:lnTo>
                  <a:pt x="350519" y="38226"/>
                </a:lnTo>
                <a:lnTo>
                  <a:pt x="357631" y="41783"/>
                </a:lnTo>
                <a:lnTo>
                  <a:pt x="361442" y="48895"/>
                </a:lnTo>
                <a:lnTo>
                  <a:pt x="363462" y="55012"/>
                </a:lnTo>
                <a:lnTo>
                  <a:pt x="363791" y="62690"/>
                </a:lnTo>
                <a:lnTo>
                  <a:pt x="362406" y="71915"/>
                </a:lnTo>
                <a:lnTo>
                  <a:pt x="343513" y="114395"/>
                </a:lnTo>
                <a:lnTo>
                  <a:pt x="308609" y="131318"/>
                </a:lnTo>
                <a:lnTo>
                  <a:pt x="383190" y="131318"/>
                </a:lnTo>
                <a:lnTo>
                  <a:pt x="404443" y="97031"/>
                </a:lnTo>
                <a:lnTo>
                  <a:pt x="416067" y="48244"/>
                </a:lnTo>
                <a:lnTo>
                  <a:pt x="414621" y="38226"/>
                </a:lnTo>
                <a:close/>
              </a:path>
              <a:path w="1239520" h="202565">
                <a:moveTo>
                  <a:pt x="783429" y="38226"/>
                </a:moveTo>
                <a:lnTo>
                  <a:pt x="719327" y="38226"/>
                </a:lnTo>
                <a:lnTo>
                  <a:pt x="726439" y="41783"/>
                </a:lnTo>
                <a:lnTo>
                  <a:pt x="730250" y="48895"/>
                </a:lnTo>
                <a:lnTo>
                  <a:pt x="732270" y="55012"/>
                </a:lnTo>
                <a:lnTo>
                  <a:pt x="732599" y="62690"/>
                </a:lnTo>
                <a:lnTo>
                  <a:pt x="731214" y="71915"/>
                </a:lnTo>
                <a:lnTo>
                  <a:pt x="712321" y="114395"/>
                </a:lnTo>
                <a:lnTo>
                  <a:pt x="677418" y="131318"/>
                </a:lnTo>
                <a:lnTo>
                  <a:pt x="751998" y="131318"/>
                </a:lnTo>
                <a:lnTo>
                  <a:pt x="773251" y="97031"/>
                </a:lnTo>
                <a:lnTo>
                  <a:pt x="784875" y="48244"/>
                </a:lnTo>
                <a:lnTo>
                  <a:pt x="783429" y="38226"/>
                </a:lnTo>
                <a:close/>
              </a:path>
              <a:path w="1239520" h="202565">
                <a:moveTo>
                  <a:pt x="1139778" y="98933"/>
                </a:moveTo>
                <a:lnTo>
                  <a:pt x="1069086" y="98933"/>
                </a:lnTo>
                <a:lnTo>
                  <a:pt x="1079182" y="99883"/>
                </a:lnTo>
                <a:lnTo>
                  <a:pt x="1085659" y="102727"/>
                </a:lnTo>
                <a:lnTo>
                  <a:pt x="1088517" y="107451"/>
                </a:lnTo>
                <a:lnTo>
                  <a:pt x="1087755" y="114046"/>
                </a:lnTo>
                <a:lnTo>
                  <a:pt x="1083685" y="121546"/>
                </a:lnTo>
                <a:lnTo>
                  <a:pt x="1077388" y="126904"/>
                </a:lnTo>
                <a:lnTo>
                  <a:pt x="1068877" y="130119"/>
                </a:lnTo>
                <a:lnTo>
                  <a:pt x="1058164" y="131190"/>
                </a:lnTo>
                <a:lnTo>
                  <a:pt x="1131063" y="131190"/>
                </a:lnTo>
                <a:lnTo>
                  <a:pt x="1131575" y="130428"/>
                </a:lnTo>
                <a:lnTo>
                  <a:pt x="1136269" y="119761"/>
                </a:lnTo>
                <a:lnTo>
                  <a:pt x="1139507" y="106836"/>
                </a:lnTo>
                <a:lnTo>
                  <a:pt x="1139778" y="98933"/>
                </a:lnTo>
                <a:close/>
              </a:path>
              <a:path w="1239520" h="202565">
                <a:moveTo>
                  <a:pt x="235838" y="2794"/>
                </a:moveTo>
                <a:lnTo>
                  <a:pt x="98679" y="2794"/>
                </a:lnTo>
                <a:lnTo>
                  <a:pt x="86232" y="39243"/>
                </a:lnTo>
                <a:lnTo>
                  <a:pt x="77162" y="63482"/>
                </a:lnTo>
                <a:lnTo>
                  <a:pt x="66722" y="86471"/>
                </a:lnTo>
                <a:lnTo>
                  <a:pt x="54925" y="108198"/>
                </a:lnTo>
                <a:lnTo>
                  <a:pt x="41782" y="128650"/>
                </a:lnTo>
                <a:lnTo>
                  <a:pt x="90424" y="128650"/>
                </a:lnTo>
                <a:lnTo>
                  <a:pt x="114660" y="82676"/>
                </a:lnTo>
                <a:lnTo>
                  <a:pt x="130301" y="45085"/>
                </a:lnTo>
                <a:lnTo>
                  <a:pt x="131063" y="42925"/>
                </a:lnTo>
                <a:lnTo>
                  <a:pt x="222191" y="42925"/>
                </a:lnTo>
                <a:lnTo>
                  <a:pt x="235838" y="2794"/>
                </a:lnTo>
                <a:close/>
              </a:path>
              <a:path w="1239520" h="202565">
                <a:moveTo>
                  <a:pt x="222191" y="42925"/>
                </a:moveTo>
                <a:lnTo>
                  <a:pt x="171704" y="42925"/>
                </a:lnTo>
                <a:lnTo>
                  <a:pt x="142494" y="128650"/>
                </a:lnTo>
                <a:lnTo>
                  <a:pt x="193039" y="128650"/>
                </a:lnTo>
                <a:lnTo>
                  <a:pt x="222191" y="42925"/>
                </a:lnTo>
                <a:close/>
              </a:path>
              <a:path w="1239520" h="202565">
                <a:moveTo>
                  <a:pt x="987170" y="2794"/>
                </a:moveTo>
                <a:lnTo>
                  <a:pt x="850011" y="2794"/>
                </a:lnTo>
                <a:lnTo>
                  <a:pt x="837564" y="39243"/>
                </a:lnTo>
                <a:lnTo>
                  <a:pt x="828494" y="63482"/>
                </a:lnTo>
                <a:lnTo>
                  <a:pt x="818054" y="86471"/>
                </a:lnTo>
                <a:lnTo>
                  <a:pt x="806257" y="108198"/>
                </a:lnTo>
                <a:lnTo>
                  <a:pt x="793114" y="128650"/>
                </a:lnTo>
                <a:lnTo>
                  <a:pt x="841756" y="128650"/>
                </a:lnTo>
                <a:lnTo>
                  <a:pt x="865992" y="82676"/>
                </a:lnTo>
                <a:lnTo>
                  <a:pt x="881633" y="45085"/>
                </a:lnTo>
                <a:lnTo>
                  <a:pt x="882395" y="42925"/>
                </a:lnTo>
                <a:lnTo>
                  <a:pt x="973523" y="42925"/>
                </a:lnTo>
                <a:lnTo>
                  <a:pt x="987170" y="2794"/>
                </a:lnTo>
                <a:close/>
              </a:path>
              <a:path w="1239520" h="202565">
                <a:moveTo>
                  <a:pt x="973523" y="42925"/>
                </a:moveTo>
                <a:lnTo>
                  <a:pt x="923036" y="42925"/>
                </a:lnTo>
                <a:lnTo>
                  <a:pt x="893826" y="128650"/>
                </a:lnTo>
                <a:lnTo>
                  <a:pt x="944371" y="128650"/>
                </a:lnTo>
                <a:lnTo>
                  <a:pt x="973523" y="42925"/>
                </a:lnTo>
                <a:close/>
              </a:path>
              <a:path w="1239520" h="202565">
                <a:moveTo>
                  <a:pt x="621157" y="2794"/>
                </a:moveTo>
                <a:lnTo>
                  <a:pt x="566038" y="2794"/>
                </a:lnTo>
                <a:lnTo>
                  <a:pt x="520700" y="53086"/>
                </a:lnTo>
                <a:lnTo>
                  <a:pt x="571751" y="53086"/>
                </a:lnTo>
                <a:lnTo>
                  <a:pt x="621157" y="27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88" name="object 27"/>
          <p:cNvSpPr>
            <a:spLocks/>
          </p:cNvSpPr>
          <p:nvPr/>
        </p:nvSpPr>
        <p:spPr bwMode="auto">
          <a:xfrm>
            <a:off x="2678113" y="1422400"/>
            <a:ext cx="57150" cy="33338"/>
          </a:xfrm>
          <a:custGeom>
            <a:avLst/>
            <a:gdLst>
              <a:gd name="T0" fmla="*/ 12631 w 56514"/>
              <a:gd name="T1" fmla="*/ 0 h 32384"/>
              <a:gd name="T2" fmla="*/ 0 w 56514"/>
              <a:gd name="T3" fmla="*/ 47047 h 32384"/>
              <a:gd name="T4" fmla="*/ 29964 w 56514"/>
              <a:gd name="T5" fmla="*/ 47047 h 32384"/>
              <a:gd name="T6" fmla="*/ 65070 w 56514"/>
              <a:gd name="T7" fmla="*/ 12424 h 32384"/>
              <a:gd name="T8" fmla="*/ 61768 w 56514"/>
              <a:gd name="T9" fmla="*/ 5533 h 32384"/>
              <a:gd name="T10" fmla="*/ 54274 w 56514"/>
              <a:gd name="T11" fmla="*/ 1384 h 32384"/>
              <a:gd name="T12" fmla="*/ 42596 w 56514"/>
              <a:gd name="T13" fmla="*/ 0 h 32384"/>
              <a:gd name="T14" fmla="*/ 12631 w 56514"/>
              <a:gd name="T15" fmla="*/ 0 h 323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6514"/>
              <a:gd name="T25" fmla="*/ 0 h 32384"/>
              <a:gd name="T26" fmla="*/ 56514 w 56514"/>
              <a:gd name="T27" fmla="*/ 32384 h 323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6514" h="32384">
                <a:moveTo>
                  <a:pt x="10921" y="0"/>
                </a:moveTo>
                <a:lnTo>
                  <a:pt x="0" y="32257"/>
                </a:lnTo>
                <a:lnTo>
                  <a:pt x="25907" y="32257"/>
                </a:lnTo>
                <a:lnTo>
                  <a:pt x="56261" y="8518"/>
                </a:lnTo>
                <a:lnTo>
                  <a:pt x="53403" y="3794"/>
                </a:lnTo>
                <a:lnTo>
                  <a:pt x="46926" y="950"/>
                </a:lnTo>
                <a:lnTo>
                  <a:pt x="36830" y="0"/>
                </a:lnTo>
                <a:lnTo>
                  <a:pt x="10921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89" name="object 28"/>
          <p:cNvSpPr>
            <a:spLocks/>
          </p:cNvSpPr>
          <p:nvPr/>
        </p:nvSpPr>
        <p:spPr bwMode="auto">
          <a:xfrm>
            <a:off x="2487613" y="1366838"/>
            <a:ext cx="80962" cy="85725"/>
          </a:xfrm>
          <a:custGeom>
            <a:avLst/>
            <a:gdLst>
              <a:gd name="T0" fmla="*/ 38620 w 81280"/>
              <a:gd name="T1" fmla="*/ 0 h 85725"/>
              <a:gd name="T2" fmla="*/ 22932 w 81280"/>
              <a:gd name="T3" fmla="*/ 39989 h 85725"/>
              <a:gd name="T4" fmla="*/ 0 w 81280"/>
              <a:gd name="T5" fmla="*/ 85725 h 85725"/>
              <a:gd name="T6" fmla="*/ 49482 w 81280"/>
              <a:gd name="T7" fmla="*/ 85725 h 85725"/>
              <a:gd name="T8" fmla="*/ 77241 w 81280"/>
              <a:gd name="T9" fmla="*/ 0 h 85725"/>
              <a:gd name="T10" fmla="*/ 38620 w 81280"/>
              <a:gd name="T11" fmla="*/ 0 h 857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1280"/>
              <a:gd name="T19" fmla="*/ 0 h 85725"/>
              <a:gd name="T20" fmla="*/ 81280 w 81280"/>
              <a:gd name="T21" fmla="*/ 85725 h 857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1280" h="85725">
                <a:moveTo>
                  <a:pt x="40639" y="0"/>
                </a:moveTo>
                <a:lnTo>
                  <a:pt x="24130" y="39989"/>
                </a:lnTo>
                <a:lnTo>
                  <a:pt x="0" y="85725"/>
                </a:lnTo>
                <a:lnTo>
                  <a:pt x="52069" y="85725"/>
                </a:lnTo>
                <a:lnTo>
                  <a:pt x="81280" y="0"/>
                </a:lnTo>
                <a:lnTo>
                  <a:pt x="40639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90" name="object 29"/>
          <p:cNvSpPr>
            <a:spLocks/>
          </p:cNvSpPr>
          <p:nvPr/>
        </p:nvSpPr>
        <p:spPr bwMode="auto">
          <a:xfrm>
            <a:off x="1736725" y="1366838"/>
            <a:ext cx="80963" cy="85725"/>
          </a:xfrm>
          <a:custGeom>
            <a:avLst/>
            <a:gdLst>
              <a:gd name="T0" fmla="*/ 38627 w 81280"/>
              <a:gd name="T1" fmla="*/ 0 h 85725"/>
              <a:gd name="T2" fmla="*/ 22934 w 81280"/>
              <a:gd name="T3" fmla="*/ 39989 h 85725"/>
              <a:gd name="T4" fmla="*/ 0 w 81280"/>
              <a:gd name="T5" fmla="*/ 85725 h 85725"/>
              <a:gd name="T6" fmla="*/ 49490 w 81280"/>
              <a:gd name="T7" fmla="*/ 85725 h 85725"/>
              <a:gd name="T8" fmla="*/ 77254 w 81280"/>
              <a:gd name="T9" fmla="*/ 0 h 85725"/>
              <a:gd name="T10" fmla="*/ 38627 w 81280"/>
              <a:gd name="T11" fmla="*/ 0 h 857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1280"/>
              <a:gd name="T19" fmla="*/ 0 h 85725"/>
              <a:gd name="T20" fmla="*/ 81280 w 81280"/>
              <a:gd name="T21" fmla="*/ 85725 h 857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1280" h="85725">
                <a:moveTo>
                  <a:pt x="40639" y="0"/>
                </a:moveTo>
                <a:lnTo>
                  <a:pt x="24130" y="39989"/>
                </a:lnTo>
                <a:lnTo>
                  <a:pt x="0" y="85725"/>
                </a:lnTo>
                <a:lnTo>
                  <a:pt x="52069" y="85725"/>
                </a:lnTo>
                <a:lnTo>
                  <a:pt x="81280" y="0"/>
                </a:lnTo>
                <a:lnTo>
                  <a:pt x="40639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91" name="object 30"/>
          <p:cNvSpPr>
            <a:spLocks/>
          </p:cNvSpPr>
          <p:nvPr/>
        </p:nvSpPr>
        <p:spPr bwMode="auto">
          <a:xfrm>
            <a:off x="2300288" y="1362075"/>
            <a:ext cx="77787" cy="93663"/>
          </a:xfrm>
          <a:custGeom>
            <a:avLst/>
            <a:gdLst>
              <a:gd name="T0" fmla="*/ 46648 w 78739"/>
              <a:gd name="T1" fmla="*/ 0 h 93344"/>
              <a:gd name="T2" fmla="*/ 17185 w 78739"/>
              <a:gd name="T3" fmla="*/ 17882 h 93344"/>
              <a:gd name="T4" fmla="*/ 1365 w 78739"/>
              <a:gd name="T5" fmla="*/ 60880 h 93344"/>
              <a:gd name="T6" fmla="*/ 0 w 78739"/>
              <a:gd name="T7" fmla="*/ 71075 h 93344"/>
              <a:gd name="T8" fmla="*/ 136 w 78739"/>
              <a:gd name="T9" fmla="*/ 79455 h 93344"/>
              <a:gd name="T10" fmla="*/ 1761 w 78739"/>
              <a:gd name="T11" fmla="*/ 86027 h 93344"/>
              <a:gd name="T12" fmla="*/ 4905 w 78739"/>
              <a:gd name="T13" fmla="*/ 93595 h 93344"/>
              <a:gd name="T14" fmla="*/ 10977 w 78739"/>
              <a:gd name="T15" fmla="*/ 97312 h 93344"/>
              <a:gd name="T16" fmla="*/ 19977 w 78739"/>
              <a:gd name="T17" fmla="*/ 97312 h 93344"/>
              <a:gd name="T18" fmla="*/ 49775 w 78739"/>
              <a:gd name="T19" fmla="*/ 79622 h 93344"/>
              <a:gd name="T20" fmla="*/ 65905 w 78739"/>
              <a:gd name="T21" fmla="*/ 35217 h 93344"/>
              <a:gd name="T22" fmla="*/ 67087 w 78739"/>
              <a:gd name="T23" fmla="*/ 25573 h 93344"/>
              <a:gd name="T24" fmla="*/ 66805 w 78739"/>
              <a:gd name="T25" fmla="*/ 17547 h 93344"/>
              <a:gd name="T26" fmla="*/ 65081 w 78739"/>
              <a:gd name="T27" fmla="*/ 11152 h 93344"/>
              <a:gd name="T28" fmla="*/ 61828 w 78739"/>
              <a:gd name="T29" fmla="*/ 3716 h 93344"/>
              <a:gd name="T30" fmla="*/ 55757 w 78739"/>
              <a:gd name="T31" fmla="*/ 0 h 93344"/>
              <a:gd name="T32" fmla="*/ 46648 w 78739"/>
              <a:gd name="T33" fmla="*/ 0 h 933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739"/>
              <a:gd name="T52" fmla="*/ 0 h 93344"/>
              <a:gd name="T53" fmla="*/ 78739 w 78739"/>
              <a:gd name="T54" fmla="*/ 93344 h 9334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739" h="93344">
                <a:moveTo>
                  <a:pt x="54641" y="0"/>
                </a:moveTo>
                <a:lnTo>
                  <a:pt x="20129" y="17107"/>
                </a:lnTo>
                <a:lnTo>
                  <a:pt x="1599" y="58239"/>
                </a:lnTo>
                <a:lnTo>
                  <a:pt x="0" y="67992"/>
                </a:lnTo>
                <a:lnTo>
                  <a:pt x="162" y="76007"/>
                </a:lnTo>
                <a:lnTo>
                  <a:pt x="2063" y="82296"/>
                </a:lnTo>
                <a:lnTo>
                  <a:pt x="5746" y="89535"/>
                </a:lnTo>
                <a:lnTo>
                  <a:pt x="12858" y="93091"/>
                </a:lnTo>
                <a:lnTo>
                  <a:pt x="23399" y="93091"/>
                </a:lnTo>
                <a:lnTo>
                  <a:pt x="58302" y="76168"/>
                </a:lnTo>
                <a:lnTo>
                  <a:pt x="77196" y="33688"/>
                </a:lnTo>
                <a:lnTo>
                  <a:pt x="78581" y="24463"/>
                </a:lnTo>
                <a:lnTo>
                  <a:pt x="78251" y="16785"/>
                </a:lnTo>
                <a:lnTo>
                  <a:pt x="76231" y="10668"/>
                </a:lnTo>
                <a:lnTo>
                  <a:pt x="72421" y="3556"/>
                </a:lnTo>
                <a:lnTo>
                  <a:pt x="65309" y="0"/>
                </a:lnTo>
                <a:lnTo>
                  <a:pt x="54641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92" name="object 31"/>
          <p:cNvSpPr>
            <a:spLocks/>
          </p:cNvSpPr>
          <p:nvPr/>
        </p:nvSpPr>
        <p:spPr bwMode="auto">
          <a:xfrm>
            <a:off x="1930400" y="1362075"/>
            <a:ext cx="79375" cy="93663"/>
          </a:xfrm>
          <a:custGeom>
            <a:avLst/>
            <a:gdLst>
              <a:gd name="T0" fmla="*/ 60664 w 78739"/>
              <a:gd name="T1" fmla="*/ 0 h 93344"/>
              <a:gd name="T2" fmla="*/ 22349 w 78739"/>
              <a:gd name="T3" fmla="*/ 17882 h 93344"/>
              <a:gd name="T4" fmla="*/ 1775 w 78739"/>
              <a:gd name="T5" fmla="*/ 60880 h 93344"/>
              <a:gd name="T6" fmla="*/ 0 w 78739"/>
              <a:gd name="T7" fmla="*/ 71075 h 93344"/>
              <a:gd name="T8" fmla="*/ 175 w 78739"/>
              <a:gd name="T9" fmla="*/ 79455 h 93344"/>
              <a:gd name="T10" fmla="*/ 2290 w 78739"/>
              <a:gd name="T11" fmla="*/ 86027 h 93344"/>
              <a:gd name="T12" fmla="*/ 6379 w 78739"/>
              <a:gd name="T13" fmla="*/ 93595 h 93344"/>
              <a:gd name="T14" fmla="*/ 14276 w 78739"/>
              <a:gd name="T15" fmla="*/ 97312 h 93344"/>
              <a:gd name="T16" fmla="*/ 25979 w 78739"/>
              <a:gd name="T17" fmla="*/ 97312 h 93344"/>
              <a:gd name="T18" fmla="*/ 64728 w 78739"/>
              <a:gd name="T19" fmla="*/ 79622 h 93344"/>
              <a:gd name="T20" fmla="*/ 85708 w 78739"/>
              <a:gd name="T21" fmla="*/ 35217 h 93344"/>
              <a:gd name="T22" fmla="*/ 87243 w 78739"/>
              <a:gd name="T23" fmla="*/ 25573 h 93344"/>
              <a:gd name="T24" fmla="*/ 86878 w 78739"/>
              <a:gd name="T25" fmla="*/ 17547 h 93344"/>
              <a:gd name="T26" fmla="*/ 84636 w 78739"/>
              <a:gd name="T27" fmla="*/ 11152 h 93344"/>
              <a:gd name="T28" fmla="*/ 80405 w 78739"/>
              <a:gd name="T29" fmla="*/ 3716 h 93344"/>
              <a:gd name="T30" fmla="*/ 72510 w 78739"/>
              <a:gd name="T31" fmla="*/ 0 h 93344"/>
              <a:gd name="T32" fmla="*/ 60664 w 78739"/>
              <a:gd name="T33" fmla="*/ 0 h 933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739"/>
              <a:gd name="T52" fmla="*/ 0 h 93344"/>
              <a:gd name="T53" fmla="*/ 78739 w 78739"/>
              <a:gd name="T54" fmla="*/ 93344 h 9334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739" h="93344">
                <a:moveTo>
                  <a:pt x="54641" y="0"/>
                </a:moveTo>
                <a:lnTo>
                  <a:pt x="20129" y="17107"/>
                </a:lnTo>
                <a:lnTo>
                  <a:pt x="1599" y="58239"/>
                </a:lnTo>
                <a:lnTo>
                  <a:pt x="0" y="67992"/>
                </a:lnTo>
                <a:lnTo>
                  <a:pt x="162" y="76007"/>
                </a:lnTo>
                <a:lnTo>
                  <a:pt x="2063" y="82296"/>
                </a:lnTo>
                <a:lnTo>
                  <a:pt x="5746" y="89535"/>
                </a:lnTo>
                <a:lnTo>
                  <a:pt x="12858" y="93091"/>
                </a:lnTo>
                <a:lnTo>
                  <a:pt x="23399" y="93091"/>
                </a:lnTo>
                <a:lnTo>
                  <a:pt x="58302" y="76168"/>
                </a:lnTo>
                <a:lnTo>
                  <a:pt x="77196" y="33688"/>
                </a:lnTo>
                <a:lnTo>
                  <a:pt x="78581" y="24463"/>
                </a:lnTo>
                <a:lnTo>
                  <a:pt x="78251" y="16785"/>
                </a:lnTo>
                <a:lnTo>
                  <a:pt x="76231" y="10668"/>
                </a:lnTo>
                <a:lnTo>
                  <a:pt x="72421" y="3556"/>
                </a:lnTo>
                <a:lnTo>
                  <a:pt x="65309" y="0"/>
                </a:lnTo>
                <a:lnTo>
                  <a:pt x="54641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93" name="object 32"/>
          <p:cNvSpPr>
            <a:spLocks/>
          </p:cNvSpPr>
          <p:nvPr/>
        </p:nvSpPr>
        <p:spPr bwMode="auto">
          <a:xfrm>
            <a:off x="2778125" y="1327150"/>
            <a:ext cx="106363" cy="163513"/>
          </a:xfrm>
          <a:custGeom>
            <a:avLst/>
            <a:gdLst>
              <a:gd name="T0" fmla="*/ 53516 w 106680"/>
              <a:gd name="T1" fmla="*/ 0 h 163830"/>
              <a:gd name="T2" fmla="*/ 102265 w 106680"/>
              <a:gd name="T3" fmla="*/ 0 h 163830"/>
              <a:gd name="T4" fmla="*/ 48750 w 106680"/>
              <a:gd name="T5" fmla="*/ 159508 h 163830"/>
              <a:gd name="T6" fmla="*/ 0 w 106680"/>
              <a:gd name="T7" fmla="*/ 159508 h 163830"/>
              <a:gd name="T8" fmla="*/ 53516 w 106680"/>
              <a:gd name="T9" fmla="*/ 0 h 1638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680"/>
              <a:gd name="T16" fmla="*/ 0 h 163830"/>
              <a:gd name="T17" fmla="*/ 106680 w 106680"/>
              <a:gd name="T18" fmla="*/ 163830 h 1638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680" h="163830">
                <a:moveTo>
                  <a:pt x="55625" y="0"/>
                </a:moveTo>
                <a:lnTo>
                  <a:pt x="106299" y="0"/>
                </a:lnTo>
                <a:lnTo>
                  <a:pt x="50673" y="163575"/>
                </a:lnTo>
                <a:lnTo>
                  <a:pt x="0" y="163575"/>
                </a:lnTo>
                <a:lnTo>
                  <a:pt x="55625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94" name="object 33"/>
          <p:cNvSpPr>
            <a:spLocks/>
          </p:cNvSpPr>
          <p:nvPr/>
        </p:nvSpPr>
        <p:spPr bwMode="auto">
          <a:xfrm>
            <a:off x="2616200" y="1327150"/>
            <a:ext cx="169863" cy="163513"/>
          </a:xfrm>
          <a:custGeom>
            <a:avLst/>
            <a:gdLst>
              <a:gd name="T0" fmla="*/ 54294 w 170180"/>
              <a:gd name="T1" fmla="*/ 0 h 163830"/>
              <a:gd name="T2" fmla="*/ 103505 w 170180"/>
              <a:gd name="T3" fmla="*/ 0 h 163830"/>
              <a:gd name="T4" fmla="*/ 82681 w 170180"/>
              <a:gd name="T5" fmla="*/ 61425 h 163830"/>
              <a:gd name="T6" fmla="*/ 108960 w 170180"/>
              <a:gd name="T7" fmla="*/ 61425 h 163830"/>
              <a:gd name="T8" fmla="*/ 150377 w 170180"/>
              <a:gd name="T9" fmla="*/ 68688 h 163830"/>
              <a:gd name="T10" fmla="*/ 166042 w 170180"/>
              <a:gd name="T11" fmla="*/ 90606 h 163830"/>
              <a:gd name="T12" fmla="*/ 165671 w 170180"/>
              <a:gd name="T13" fmla="*/ 101455 h 163830"/>
              <a:gd name="T14" fmla="*/ 144120 w 170180"/>
              <a:gd name="T15" fmla="*/ 141365 h 163830"/>
              <a:gd name="T16" fmla="*/ 99218 w 170180"/>
              <a:gd name="T17" fmla="*/ 158787 h 163830"/>
              <a:gd name="T18" fmla="*/ 84787 w 170180"/>
              <a:gd name="T19" fmla="*/ 159508 h 163830"/>
              <a:gd name="T20" fmla="*/ 0 w 170180"/>
              <a:gd name="T21" fmla="*/ 159508 h 163830"/>
              <a:gd name="T22" fmla="*/ 54294 w 170180"/>
              <a:gd name="T23" fmla="*/ 0 h 1638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0180"/>
              <a:gd name="T37" fmla="*/ 0 h 163830"/>
              <a:gd name="T38" fmla="*/ 170180 w 170180"/>
              <a:gd name="T39" fmla="*/ 163830 h 16383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0180" h="163830">
                <a:moveTo>
                  <a:pt x="55626" y="0"/>
                </a:moveTo>
                <a:lnTo>
                  <a:pt x="106045" y="0"/>
                </a:lnTo>
                <a:lnTo>
                  <a:pt x="84709" y="62991"/>
                </a:lnTo>
                <a:lnTo>
                  <a:pt x="111633" y="62991"/>
                </a:lnTo>
                <a:lnTo>
                  <a:pt x="154066" y="70439"/>
                </a:lnTo>
                <a:lnTo>
                  <a:pt x="170116" y="92916"/>
                </a:lnTo>
                <a:lnTo>
                  <a:pt x="169735" y="104042"/>
                </a:lnTo>
                <a:lnTo>
                  <a:pt x="147655" y="144970"/>
                </a:lnTo>
                <a:lnTo>
                  <a:pt x="101653" y="162835"/>
                </a:lnTo>
                <a:lnTo>
                  <a:pt x="86868" y="163575"/>
                </a:lnTo>
                <a:lnTo>
                  <a:pt x="0" y="163575"/>
                </a:lnTo>
                <a:lnTo>
                  <a:pt x="55626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95" name="object 34"/>
          <p:cNvSpPr>
            <a:spLocks/>
          </p:cNvSpPr>
          <p:nvPr/>
        </p:nvSpPr>
        <p:spPr bwMode="auto">
          <a:xfrm>
            <a:off x="2397125" y="1327150"/>
            <a:ext cx="236538" cy="198438"/>
          </a:xfrm>
          <a:custGeom>
            <a:avLst/>
            <a:gdLst>
              <a:gd name="T0" fmla="*/ 100425 w 236219"/>
              <a:gd name="T1" fmla="*/ 0 h 199390"/>
              <a:gd name="T2" fmla="*/ 240012 w 236219"/>
              <a:gd name="T3" fmla="*/ 0 h 199390"/>
              <a:gd name="T4" fmla="*/ 196456 w 236219"/>
              <a:gd name="T5" fmla="*/ 118264 h 199390"/>
              <a:gd name="T6" fmla="*/ 214422 w 236219"/>
              <a:gd name="T7" fmla="*/ 118264 h 199390"/>
              <a:gd name="T8" fmla="*/ 189089 w 236219"/>
              <a:gd name="T9" fmla="*/ 187243 h 199390"/>
              <a:gd name="T10" fmla="*/ 147600 w 236219"/>
              <a:gd name="T11" fmla="*/ 187243 h 199390"/>
              <a:gd name="T12" fmla="*/ 159879 w 236219"/>
              <a:gd name="T13" fmla="*/ 153708 h 199390"/>
              <a:gd name="T14" fmla="*/ 53637 w 236219"/>
              <a:gd name="T15" fmla="*/ 153708 h 199390"/>
              <a:gd name="T16" fmla="*/ 41358 w 236219"/>
              <a:gd name="T17" fmla="*/ 187243 h 199390"/>
              <a:gd name="T18" fmla="*/ 0 w 236219"/>
              <a:gd name="T19" fmla="*/ 187243 h 199390"/>
              <a:gd name="T20" fmla="*/ 25334 w 236219"/>
              <a:gd name="T21" fmla="*/ 118264 h 199390"/>
              <a:gd name="T22" fmla="*/ 42521 w 236219"/>
              <a:gd name="T23" fmla="*/ 118264 h 199390"/>
              <a:gd name="T24" fmla="*/ 55896 w 236219"/>
              <a:gd name="T25" fmla="*/ 99047 h 199390"/>
              <a:gd name="T26" fmla="*/ 67902 w 236219"/>
              <a:gd name="T27" fmla="*/ 78628 h 199390"/>
              <a:gd name="T28" fmla="*/ 78527 w 236219"/>
              <a:gd name="T29" fmla="*/ 57026 h 199390"/>
              <a:gd name="T30" fmla="*/ 87758 w 236219"/>
              <a:gd name="T31" fmla="*/ 34251 h 199390"/>
              <a:gd name="T32" fmla="*/ 100425 w 236219"/>
              <a:gd name="T33" fmla="*/ 0 h 19939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6219"/>
              <a:gd name="T52" fmla="*/ 0 h 199390"/>
              <a:gd name="T53" fmla="*/ 236219 w 236219"/>
              <a:gd name="T54" fmla="*/ 199390 h 19939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6219" h="199390">
                <a:moveTo>
                  <a:pt x="98679" y="0"/>
                </a:moveTo>
                <a:lnTo>
                  <a:pt x="235838" y="0"/>
                </a:lnTo>
                <a:lnTo>
                  <a:pt x="193039" y="125856"/>
                </a:lnTo>
                <a:lnTo>
                  <a:pt x="210693" y="125856"/>
                </a:lnTo>
                <a:lnTo>
                  <a:pt x="185800" y="199262"/>
                </a:lnTo>
                <a:lnTo>
                  <a:pt x="145033" y="199262"/>
                </a:lnTo>
                <a:lnTo>
                  <a:pt x="157099" y="163575"/>
                </a:lnTo>
                <a:lnTo>
                  <a:pt x="52705" y="163575"/>
                </a:lnTo>
                <a:lnTo>
                  <a:pt x="40639" y="199262"/>
                </a:lnTo>
                <a:lnTo>
                  <a:pt x="0" y="199262"/>
                </a:lnTo>
                <a:lnTo>
                  <a:pt x="24892" y="125856"/>
                </a:lnTo>
                <a:lnTo>
                  <a:pt x="41782" y="125856"/>
                </a:lnTo>
                <a:lnTo>
                  <a:pt x="54925" y="105404"/>
                </a:lnTo>
                <a:lnTo>
                  <a:pt x="66722" y="83677"/>
                </a:lnTo>
                <a:lnTo>
                  <a:pt x="77162" y="60688"/>
                </a:lnTo>
                <a:lnTo>
                  <a:pt x="86232" y="36449"/>
                </a:lnTo>
                <a:lnTo>
                  <a:pt x="98679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96" name="object 35"/>
          <p:cNvSpPr>
            <a:spLocks/>
          </p:cNvSpPr>
          <p:nvPr/>
        </p:nvSpPr>
        <p:spPr bwMode="auto">
          <a:xfrm>
            <a:off x="2038350" y="1327150"/>
            <a:ext cx="228600" cy="163513"/>
          </a:xfrm>
          <a:custGeom>
            <a:avLst/>
            <a:gdLst>
              <a:gd name="T0" fmla="*/ 58556 w 229235"/>
              <a:gd name="T1" fmla="*/ 0 h 163830"/>
              <a:gd name="T2" fmla="*/ 112332 w 229235"/>
              <a:gd name="T3" fmla="*/ 0 h 163830"/>
              <a:gd name="T4" fmla="*/ 123727 w 229235"/>
              <a:gd name="T5" fmla="*/ 49041 h 163830"/>
              <a:gd name="T6" fmla="*/ 167459 w 229235"/>
              <a:gd name="T7" fmla="*/ 0 h 163830"/>
              <a:gd name="T8" fmla="*/ 220624 w 229235"/>
              <a:gd name="T9" fmla="*/ 0 h 163830"/>
              <a:gd name="T10" fmla="*/ 145532 w 229235"/>
              <a:gd name="T11" fmla="*/ 77278 h 163830"/>
              <a:gd name="T12" fmla="*/ 171624 w 229235"/>
              <a:gd name="T13" fmla="*/ 159508 h 163830"/>
              <a:gd name="T14" fmla="*/ 116865 w 229235"/>
              <a:gd name="T15" fmla="*/ 159508 h 163830"/>
              <a:gd name="T16" fmla="*/ 102900 w 229235"/>
              <a:gd name="T17" fmla="*/ 108238 h 163830"/>
              <a:gd name="T18" fmla="*/ 54512 w 229235"/>
              <a:gd name="T19" fmla="*/ 159508 h 163830"/>
              <a:gd name="T20" fmla="*/ 0 w 229235"/>
              <a:gd name="T21" fmla="*/ 159508 h 163830"/>
              <a:gd name="T22" fmla="*/ 82443 w 229235"/>
              <a:gd name="T23" fmla="*/ 76410 h 163830"/>
              <a:gd name="T24" fmla="*/ 58556 w 229235"/>
              <a:gd name="T25" fmla="*/ 0 h 16383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29235"/>
              <a:gd name="T40" fmla="*/ 0 h 163830"/>
              <a:gd name="T41" fmla="*/ 229235 w 229235"/>
              <a:gd name="T42" fmla="*/ 163830 h 16383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29235" h="163830">
                <a:moveTo>
                  <a:pt x="60706" y="0"/>
                </a:moveTo>
                <a:lnTo>
                  <a:pt x="116458" y="0"/>
                </a:lnTo>
                <a:lnTo>
                  <a:pt x="128269" y="50291"/>
                </a:lnTo>
                <a:lnTo>
                  <a:pt x="173608" y="0"/>
                </a:lnTo>
                <a:lnTo>
                  <a:pt x="228726" y="0"/>
                </a:lnTo>
                <a:lnTo>
                  <a:pt x="150875" y="79248"/>
                </a:lnTo>
                <a:lnTo>
                  <a:pt x="177926" y="163575"/>
                </a:lnTo>
                <a:lnTo>
                  <a:pt x="121157" y="163575"/>
                </a:lnTo>
                <a:lnTo>
                  <a:pt x="106679" y="110998"/>
                </a:lnTo>
                <a:lnTo>
                  <a:pt x="56514" y="163575"/>
                </a:lnTo>
                <a:lnTo>
                  <a:pt x="0" y="163575"/>
                </a:lnTo>
                <a:lnTo>
                  <a:pt x="85470" y="78358"/>
                </a:lnTo>
                <a:lnTo>
                  <a:pt x="60706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97" name="object 36"/>
          <p:cNvSpPr>
            <a:spLocks/>
          </p:cNvSpPr>
          <p:nvPr/>
        </p:nvSpPr>
        <p:spPr bwMode="auto">
          <a:xfrm>
            <a:off x="1646238" y="1327150"/>
            <a:ext cx="236537" cy="198438"/>
          </a:xfrm>
          <a:custGeom>
            <a:avLst/>
            <a:gdLst>
              <a:gd name="T0" fmla="*/ 100420 w 236219"/>
              <a:gd name="T1" fmla="*/ 0 h 199390"/>
              <a:gd name="T2" fmla="*/ 239998 w 236219"/>
              <a:gd name="T3" fmla="*/ 0 h 199390"/>
              <a:gd name="T4" fmla="*/ 196445 w 236219"/>
              <a:gd name="T5" fmla="*/ 118264 h 199390"/>
              <a:gd name="T6" fmla="*/ 214410 w 236219"/>
              <a:gd name="T7" fmla="*/ 118264 h 199390"/>
              <a:gd name="T8" fmla="*/ 189078 w 236219"/>
              <a:gd name="T9" fmla="*/ 187243 h 199390"/>
              <a:gd name="T10" fmla="*/ 147592 w 236219"/>
              <a:gd name="T11" fmla="*/ 187243 h 199390"/>
              <a:gd name="T12" fmla="*/ 159871 w 236219"/>
              <a:gd name="T13" fmla="*/ 153708 h 199390"/>
              <a:gd name="T14" fmla="*/ 53635 w 236219"/>
              <a:gd name="T15" fmla="*/ 153708 h 199390"/>
              <a:gd name="T16" fmla="*/ 41356 w 236219"/>
              <a:gd name="T17" fmla="*/ 187243 h 199390"/>
              <a:gd name="T18" fmla="*/ 0 w 236219"/>
              <a:gd name="T19" fmla="*/ 187243 h 199390"/>
              <a:gd name="T20" fmla="*/ 25334 w 236219"/>
              <a:gd name="T21" fmla="*/ 118264 h 199390"/>
              <a:gd name="T22" fmla="*/ 42519 w 236219"/>
              <a:gd name="T23" fmla="*/ 118264 h 199390"/>
              <a:gd name="T24" fmla="*/ 55894 w 236219"/>
              <a:gd name="T25" fmla="*/ 99047 h 199390"/>
              <a:gd name="T26" fmla="*/ 67899 w 236219"/>
              <a:gd name="T27" fmla="*/ 78628 h 199390"/>
              <a:gd name="T28" fmla="*/ 78523 w 236219"/>
              <a:gd name="T29" fmla="*/ 57026 h 199390"/>
              <a:gd name="T30" fmla="*/ 87754 w 236219"/>
              <a:gd name="T31" fmla="*/ 34251 h 199390"/>
              <a:gd name="T32" fmla="*/ 100420 w 236219"/>
              <a:gd name="T33" fmla="*/ 0 h 19939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6219"/>
              <a:gd name="T52" fmla="*/ 0 h 199390"/>
              <a:gd name="T53" fmla="*/ 236219 w 236219"/>
              <a:gd name="T54" fmla="*/ 199390 h 19939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6219" h="199390">
                <a:moveTo>
                  <a:pt x="98679" y="0"/>
                </a:moveTo>
                <a:lnTo>
                  <a:pt x="235838" y="0"/>
                </a:lnTo>
                <a:lnTo>
                  <a:pt x="193039" y="125856"/>
                </a:lnTo>
                <a:lnTo>
                  <a:pt x="210693" y="125856"/>
                </a:lnTo>
                <a:lnTo>
                  <a:pt x="185800" y="199262"/>
                </a:lnTo>
                <a:lnTo>
                  <a:pt x="145033" y="199262"/>
                </a:lnTo>
                <a:lnTo>
                  <a:pt x="157099" y="163575"/>
                </a:lnTo>
                <a:lnTo>
                  <a:pt x="52705" y="163575"/>
                </a:lnTo>
                <a:lnTo>
                  <a:pt x="40639" y="199262"/>
                </a:lnTo>
                <a:lnTo>
                  <a:pt x="0" y="199262"/>
                </a:lnTo>
                <a:lnTo>
                  <a:pt x="24892" y="125856"/>
                </a:lnTo>
                <a:lnTo>
                  <a:pt x="41782" y="125856"/>
                </a:lnTo>
                <a:lnTo>
                  <a:pt x="54925" y="105404"/>
                </a:lnTo>
                <a:lnTo>
                  <a:pt x="66722" y="83677"/>
                </a:lnTo>
                <a:lnTo>
                  <a:pt x="77162" y="60688"/>
                </a:lnTo>
                <a:lnTo>
                  <a:pt x="86232" y="36449"/>
                </a:lnTo>
                <a:lnTo>
                  <a:pt x="98679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98" name="object 37"/>
          <p:cNvSpPr>
            <a:spLocks/>
          </p:cNvSpPr>
          <p:nvPr/>
        </p:nvSpPr>
        <p:spPr bwMode="auto">
          <a:xfrm>
            <a:off x="2247900" y="1323975"/>
            <a:ext cx="182563" cy="169863"/>
          </a:xfrm>
          <a:custGeom>
            <a:avLst/>
            <a:gdLst>
              <a:gd name="T0" fmla="*/ 117043 w 182880"/>
              <a:gd name="T1" fmla="*/ 0 h 169544"/>
              <a:gd name="T2" fmla="*/ 162546 w 182880"/>
              <a:gd name="T3" fmla="*/ 12571 h 169544"/>
              <a:gd name="T4" fmla="*/ 178771 w 182880"/>
              <a:gd name="T5" fmla="*/ 49437 h 169544"/>
              <a:gd name="T6" fmla="*/ 177363 w 182880"/>
              <a:gd name="T7" fmla="*/ 66288 h 169544"/>
              <a:gd name="T8" fmla="*/ 161497 w 182880"/>
              <a:gd name="T9" fmla="*/ 112149 h 169544"/>
              <a:gd name="T10" fmla="*/ 130484 w 182880"/>
              <a:gd name="T11" fmla="*/ 150346 h 169544"/>
              <a:gd name="T12" fmla="*/ 88097 w 182880"/>
              <a:gd name="T13" fmla="*/ 170729 h 169544"/>
              <a:gd name="T14" fmla="*/ 62782 w 182880"/>
              <a:gd name="T15" fmla="*/ 173347 h 169544"/>
              <a:gd name="T16" fmla="*/ 50028 w 182880"/>
              <a:gd name="T17" fmla="*/ 172786 h 169544"/>
              <a:gd name="T18" fmla="*/ 14135 w 182880"/>
              <a:gd name="T19" fmla="*/ 159145 h 169544"/>
              <a:gd name="T20" fmla="*/ 0 w 182880"/>
              <a:gd name="T21" fmla="*/ 125345 h 169544"/>
              <a:gd name="T22" fmla="*/ 320 w 182880"/>
              <a:gd name="T23" fmla="*/ 113712 h 169544"/>
              <a:gd name="T24" fmla="*/ 13970 w 182880"/>
              <a:gd name="T25" fmla="*/ 67431 h 169544"/>
              <a:gd name="T26" fmla="*/ 48875 w 182880"/>
              <a:gd name="T27" fmla="*/ 22904 h 169544"/>
              <a:gd name="T28" fmla="*/ 98186 w 182880"/>
              <a:gd name="T29" fmla="*/ 1424 h 169544"/>
              <a:gd name="T30" fmla="*/ 117043 w 182880"/>
              <a:gd name="T31" fmla="*/ 0 h 1695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2880"/>
              <a:gd name="T49" fmla="*/ 0 h 169544"/>
              <a:gd name="T50" fmla="*/ 182880 w 182880"/>
              <a:gd name="T51" fmla="*/ 169544 h 1695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2880" h="169544">
                <a:moveTo>
                  <a:pt x="119713" y="0"/>
                </a:moveTo>
                <a:lnTo>
                  <a:pt x="166254" y="12269"/>
                </a:lnTo>
                <a:lnTo>
                  <a:pt x="182848" y="48244"/>
                </a:lnTo>
                <a:lnTo>
                  <a:pt x="181409" y="64688"/>
                </a:lnTo>
                <a:lnTo>
                  <a:pt x="165179" y="109442"/>
                </a:lnTo>
                <a:lnTo>
                  <a:pt x="133461" y="146716"/>
                </a:lnTo>
                <a:lnTo>
                  <a:pt x="90106" y="166608"/>
                </a:lnTo>
                <a:lnTo>
                  <a:pt x="64214" y="169163"/>
                </a:lnTo>
                <a:lnTo>
                  <a:pt x="51169" y="168616"/>
                </a:lnTo>
                <a:lnTo>
                  <a:pt x="14460" y="155303"/>
                </a:lnTo>
                <a:lnTo>
                  <a:pt x="0" y="122320"/>
                </a:lnTo>
                <a:lnTo>
                  <a:pt x="333" y="110966"/>
                </a:lnTo>
                <a:lnTo>
                  <a:pt x="14289" y="65803"/>
                </a:lnTo>
                <a:lnTo>
                  <a:pt x="49990" y="22351"/>
                </a:lnTo>
                <a:lnTo>
                  <a:pt x="100425" y="1385"/>
                </a:lnTo>
                <a:lnTo>
                  <a:pt x="119713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99" name="object 38"/>
          <p:cNvSpPr>
            <a:spLocks/>
          </p:cNvSpPr>
          <p:nvPr/>
        </p:nvSpPr>
        <p:spPr bwMode="auto">
          <a:xfrm>
            <a:off x="1879600" y="1323975"/>
            <a:ext cx="182563" cy="169863"/>
          </a:xfrm>
          <a:custGeom>
            <a:avLst/>
            <a:gdLst>
              <a:gd name="T0" fmla="*/ 117043 w 182880"/>
              <a:gd name="T1" fmla="*/ 0 h 169544"/>
              <a:gd name="T2" fmla="*/ 162546 w 182880"/>
              <a:gd name="T3" fmla="*/ 12571 h 169544"/>
              <a:gd name="T4" fmla="*/ 178771 w 182880"/>
              <a:gd name="T5" fmla="*/ 49437 h 169544"/>
              <a:gd name="T6" fmla="*/ 177363 w 182880"/>
              <a:gd name="T7" fmla="*/ 66288 h 169544"/>
              <a:gd name="T8" fmla="*/ 161497 w 182880"/>
              <a:gd name="T9" fmla="*/ 112149 h 169544"/>
              <a:gd name="T10" fmla="*/ 130484 w 182880"/>
              <a:gd name="T11" fmla="*/ 150346 h 169544"/>
              <a:gd name="T12" fmla="*/ 88097 w 182880"/>
              <a:gd name="T13" fmla="*/ 170729 h 169544"/>
              <a:gd name="T14" fmla="*/ 62782 w 182880"/>
              <a:gd name="T15" fmla="*/ 173347 h 169544"/>
              <a:gd name="T16" fmla="*/ 50028 w 182880"/>
              <a:gd name="T17" fmla="*/ 172786 h 169544"/>
              <a:gd name="T18" fmla="*/ 14135 w 182880"/>
              <a:gd name="T19" fmla="*/ 159145 h 169544"/>
              <a:gd name="T20" fmla="*/ 0 w 182880"/>
              <a:gd name="T21" fmla="*/ 125345 h 169544"/>
              <a:gd name="T22" fmla="*/ 320 w 182880"/>
              <a:gd name="T23" fmla="*/ 113712 h 169544"/>
              <a:gd name="T24" fmla="*/ 13970 w 182880"/>
              <a:gd name="T25" fmla="*/ 67431 h 169544"/>
              <a:gd name="T26" fmla="*/ 48875 w 182880"/>
              <a:gd name="T27" fmla="*/ 22904 h 169544"/>
              <a:gd name="T28" fmla="*/ 98186 w 182880"/>
              <a:gd name="T29" fmla="*/ 1424 h 169544"/>
              <a:gd name="T30" fmla="*/ 117043 w 182880"/>
              <a:gd name="T31" fmla="*/ 0 h 1695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2880"/>
              <a:gd name="T49" fmla="*/ 0 h 169544"/>
              <a:gd name="T50" fmla="*/ 182880 w 182880"/>
              <a:gd name="T51" fmla="*/ 169544 h 1695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2880" h="169544">
                <a:moveTo>
                  <a:pt x="119713" y="0"/>
                </a:moveTo>
                <a:lnTo>
                  <a:pt x="166254" y="12269"/>
                </a:lnTo>
                <a:lnTo>
                  <a:pt x="182848" y="48244"/>
                </a:lnTo>
                <a:lnTo>
                  <a:pt x="181409" y="64688"/>
                </a:lnTo>
                <a:lnTo>
                  <a:pt x="165179" y="109442"/>
                </a:lnTo>
                <a:lnTo>
                  <a:pt x="133461" y="146716"/>
                </a:lnTo>
                <a:lnTo>
                  <a:pt x="90106" y="166608"/>
                </a:lnTo>
                <a:lnTo>
                  <a:pt x="64214" y="169163"/>
                </a:lnTo>
                <a:lnTo>
                  <a:pt x="51169" y="168616"/>
                </a:lnTo>
                <a:lnTo>
                  <a:pt x="14460" y="155303"/>
                </a:lnTo>
                <a:lnTo>
                  <a:pt x="0" y="122320"/>
                </a:lnTo>
                <a:lnTo>
                  <a:pt x="333" y="110966"/>
                </a:lnTo>
                <a:lnTo>
                  <a:pt x="14289" y="65803"/>
                </a:lnTo>
                <a:lnTo>
                  <a:pt x="49990" y="22351"/>
                </a:lnTo>
                <a:lnTo>
                  <a:pt x="100425" y="1385"/>
                </a:lnTo>
                <a:lnTo>
                  <a:pt x="119713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300" name="object 39"/>
          <p:cNvSpPr>
            <a:spLocks noChangeArrowheads="1"/>
          </p:cNvSpPr>
          <p:nvPr/>
        </p:nvSpPr>
        <p:spPr bwMode="auto">
          <a:xfrm>
            <a:off x="982663" y="1760538"/>
            <a:ext cx="2419350" cy="698500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1301" name="object 41"/>
          <p:cNvSpPr>
            <a:spLocks noChangeArrowheads="1"/>
          </p:cNvSpPr>
          <p:nvPr/>
        </p:nvSpPr>
        <p:spPr bwMode="auto">
          <a:xfrm>
            <a:off x="987425" y="2451100"/>
            <a:ext cx="2414588" cy="657225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1302" name="object 43"/>
          <p:cNvSpPr>
            <a:spLocks noChangeArrowheads="1"/>
          </p:cNvSpPr>
          <p:nvPr/>
        </p:nvSpPr>
        <p:spPr bwMode="auto">
          <a:xfrm>
            <a:off x="1042988" y="3132138"/>
            <a:ext cx="2371725" cy="768350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1303" name="object 45"/>
          <p:cNvSpPr>
            <a:spLocks noChangeArrowheads="1"/>
          </p:cNvSpPr>
          <p:nvPr/>
        </p:nvSpPr>
        <p:spPr bwMode="auto">
          <a:xfrm>
            <a:off x="3703638" y="1084263"/>
            <a:ext cx="2376487" cy="725487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1304" name="object 46"/>
          <p:cNvSpPr>
            <a:spLocks noChangeArrowheads="1"/>
          </p:cNvSpPr>
          <p:nvPr/>
        </p:nvSpPr>
        <p:spPr bwMode="auto">
          <a:xfrm>
            <a:off x="4278313" y="1319213"/>
            <a:ext cx="1362075" cy="212725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1305" name="object 47"/>
          <p:cNvSpPr>
            <a:spLocks noChangeArrowheads="1"/>
          </p:cNvSpPr>
          <p:nvPr/>
        </p:nvSpPr>
        <p:spPr bwMode="auto">
          <a:xfrm>
            <a:off x="3703638" y="1733550"/>
            <a:ext cx="2376487" cy="725488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1306" name="object 49"/>
          <p:cNvSpPr>
            <a:spLocks noChangeArrowheads="1"/>
          </p:cNvSpPr>
          <p:nvPr/>
        </p:nvSpPr>
        <p:spPr bwMode="auto">
          <a:xfrm>
            <a:off x="3733800" y="2438400"/>
            <a:ext cx="2376488" cy="657225"/>
          </a:xfrm>
          <a:prstGeom prst="rect">
            <a:avLst/>
          </a:prstGeom>
          <a:blipFill dpi="0" rotWithShape="1">
            <a:blip r:embed="rId2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1307" name="object 51"/>
          <p:cNvSpPr>
            <a:spLocks noChangeArrowheads="1"/>
          </p:cNvSpPr>
          <p:nvPr/>
        </p:nvSpPr>
        <p:spPr bwMode="auto">
          <a:xfrm>
            <a:off x="3708400" y="3100388"/>
            <a:ext cx="2376488" cy="722312"/>
          </a:xfrm>
          <a:prstGeom prst="rect">
            <a:avLst/>
          </a:prstGeom>
          <a:blipFill dpi="0" rotWithShape="1">
            <a:blip r:embed="rId2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1308" name="object 53"/>
          <p:cNvSpPr>
            <a:spLocks noChangeArrowheads="1"/>
          </p:cNvSpPr>
          <p:nvPr/>
        </p:nvSpPr>
        <p:spPr bwMode="auto">
          <a:xfrm>
            <a:off x="6019800" y="1066800"/>
            <a:ext cx="2743200" cy="649288"/>
          </a:xfrm>
          <a:prstGeom prst="rect">
            <a:avLst/>
          </a:prstGeom>
          <a:blipFill dpi="0" rotWithShape="1">
            <a:blip r:embed="rId2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1309" name="object 54"/>
          <p:cNvSpPr>
            <a:spLocks noChangeArrowheads="1"/>
          </p:cNvSpPr>
          <p:nvPr/>
        </p:nvSpPr>
        <p:spPr bwMode="auto">
          <a:xfrm>
            <a:off x="6427788" y="1301750"/>
            <a:ext cx="2300287" cy="185738"/>
          </a:xfrm>
          <a:prstGeom prst="rect">
            <a:avLst/>
          </a:prstGeom>
          <a:blipFill dpi="0" rotWithShape="1">
            <a:blip r:embed="rId2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1310" name="object 55"/>
          <p:cNvSpPr>
            <a:spLocks noChangeArrowheads="1"/>
          </p:cNvSpPr>
          <p:nvPr/>
        </p:nvSpPr>
        <p:spPr bwMode="auto">
          <a:xfrm>
            <a:off x="6369050" y="1733550"/>
            <a:ext cx="2373313" cy="652463"/>
          </a:xfrm>
          <a:prstGeom prst="rect">
            <a:avLst/>
          </a:prstGeom>
          <a:blipFill dpi="0" rotWithShape="1">
            <a:blip r:embed="rId2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1311" name="object 56"/>
          <p:cNvSpPr>
            <a:spLocks noChangeArrowheads="1"/>
          </p:cNvSpPr>
          <p:nvPr/>
        </p:nvSpPr>
        <p:spPr bwMode="auto">
          <a:xfrm>
            <a:off x="7542213" y="1930400"/>
            <a:ext cx="163512" cy="180975"/>
          </a:xfrm>
          <a:prstGeom prst="rect">
            <a:avLst/>
          </a:prstGeom>
          <a:blipFill dpi="0" rotWithShape="1">
            <a:blip r:embed="rId2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1312" name="object 57"/>
          <p:cNvSpPr>
            <a:spLocks noChangeArrowheads="1"/>
          </p:cNvSpPr>
          <p:nvPr/>
        </p:nvSpPr>
        <p:spPr bwMode="auto">
          <a:xfrm>
            <a:off x="6324600" y="2438400"/>
            <a:ext cx="2373313" cy="657225"/>
          </a:xfrm>
          <a:prstGeom prst="rect">
            <a:avLst/>
          </a:prstGeom>
          <a:blipFill dpi="0" rotWithShape="1">
            <a:blip r:embed="rId3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  <a:p>
            <a:pPr algn="ctr" eaLnBrk="1" hangingPunct="1"/>
            <a:endParaRPr lang="ru-RU" altLang="ru-RU"/>
          </a:p>
        </p:txBody>
      </p:sp>
      <p:sp>
        <p:nvSpPr>
          <p:cNvPr id="11313" name="object 59"/>
          <p:cNvSpPr>
            <a:spLocks noChangeArrowheads="1"/>
          </p:cNvSpPr>
          <p:nvPr/>
        </p:nvSpPr>
        <p:spPr bwMode="auto">
          <a:xfrm>
            <a:off x="6369050" y="3100388"/>
            <a:ext cx="2373313" cy="722312"/>
          </a:xfrm>
          <a:prstGeom prst="rect">
            <a:avLst/>
          </a:prstGeom>
          <a:blipFill dpi="0" rotWithShape="1">
            <a:blip r:embed="rId3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1314" name="object 61"/>
          <p:cNvSpPr>
            <a:spLocks noChangeArrowheads="1"/>
          </p:cNvSpPr>
          <p:nvPr/>
        </p:nvSpPr>
        <p:spPr bwMode="auto">
          <a:xfrm>
            <a:off x="7391400" y="3657600"/>
            <a:ext cx="471488" cy="1471613"/>
          </a:xfrm>
          <a:prstGeom prst="rect">
            <a:avLst/>
          </a:prstGeom>
          <a:blipFill dpi="0" rotWithShape="1">
            <a:blip r:embed="rId3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1315" name="object 62"/>
          <p:cNvSpPr>
            <a:spLocks noChangeArrowheads="1"/>
          </p:cNvSpPr>
          <p:nvPr/>
        </p:nvSpPr>
        <p:spPr bwMode="auto">
          <a:xfrm>
            <a:off x="6765925" y="4865688"/>
            <a:ext cx="1768475" cy="1939925"/>
          </a:xfrm>
          <a:prstGeom prst="rect">
            <a:avLst/>
          </a:prstGeom>
          <a:blipFill dpi="0" rotWithShape="1">
            <a:blip r:embed="rId3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1316" name="object 63"/>
          <p:cNvSpPr>
            <a:spLocks noChangeArrowheads="1"/>
          </p:cNvSpPr>
          <p:nvPr/>
        </p:nvSpPr>
        <p:spPr bwMode="auto">
          <a:xfrm>
            <a:off x="6764338" y="5530850"/>
            <a:ext cx="371475" cy="420688"/>
          </a:xfrm>
          <a:prstGeom prst="rect">
            <a:avLst/>
          </a:prstGeom>
          <a:blipFill dpi="0" rotWithShape="1">
            <a:blip r:embed="rId3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1317" name="object 64"/>
          <p:cNvSpPr>
            <a:spLocks noChangeArrowheads="1"/>
          </p:cNvSpPr>
          <p:nvPr/>
        </p:nvSpPr>
        <p:spPr bwMode="auto">
          <a:xfrm>
            <a:off x="8078788" y="5718175"/>
            <a:ext cx="417512" cy="454025"/>
          </a:xfrm>
          <a:prstGeom prst="rect">
            <a:avLst/>
          </a:prstGeom>
          <a:blipFill dpi="0" rotWithShape="1">
            <a:blip r:embed="rId3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371600" y="1905000"/>
            <a:ext cx="1600199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50800"/>
                <a:solidFill>
                  <a:schemeClr val="bg1"/>
                </a:solidFill>
                <a:latin typeface="Arial" charset="0"/>
                <a:cs typeface="Arial" charset="0"/>
              </a:rPr>
              <a:t>94451,7</a:t>
            </a:r>
          </a:p>
          <a:p>
            <a:pPr algn="ctr">
              <a:defRPr/>
            </a:pPr>
            <a:endParaRPr lang="ru-RU" sz="2000" b="1" dirty="0">
              <a:ln w="50800"/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038600" y="1905000"/>
            <a:ext cx="160019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50800"/>
                <a:solidFill>
                  <a:schemeClr val="bg1"/>
                </a:solidFill>
                <a:latin typeface="Arial" charset="0"/>
                <a:cs typeface="Arial" charset="0"/>
              </a:rPr>
              <a:t>96642,8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1371600" y="2514600"/>
            <a:ext cx="1600199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50800"/>
                <a:solidFill>
                  <a:schemeClr val="bg1"/>
                </a:solidFill>
                <a:latin typeface="Arial" charset="0"/>
                <a:cs typeface="Arial" charset="0"/>
              </a:rPr>
              <a:t>70425,4</a:t>
            </a:r>
          </a:p>
          <a:p>
            <a:pPr algn="ctr">
              <a:defRPr/>
            </a:pPr>
            <a:endParaRPr lang="ru-RU" sz="2000" b="1" dirty="0">
              <a:ln w="50800"/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038600" y="2514600"/>
            <a:ext cx="160019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50800"/>
                <a:solidFill>
                  <a:schemeClr val="bg1"/>
                </a:solidFill>
                <a:latin typeface="Arial" charset="0"/>
                <a:cs typeface="Arial" charset="0"/>
              </a:rPr>
              <a:t>72330,3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1371600" y="3276600"/>
            <a:ext cx="1600199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50800"/>
                <a:solidFill>
                  <a:schemeClr val="bg1"/>
                </a:solidFill>
                <a:latin typeface="Arial" charset="0"/>
                <a:cs typeface="Arial" charset="0"/>
              </a:rPr>
              <a:t>57544,8</a:t>
            </a:r>
          </a:p>
          <a:p>
            <a:pPr algn="ctr">
              <a:defRPr/>
            </a:pPr>
            <a:endParaRPr lang="ru-RU" sz="2000" b="1" dirty="0">
              <a:ln w="50800"/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038600" y="3200400"/>
            <a:ext cx="160019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50800"/>
                <a:solidFill>
                  <a:schemeClr val="bg1"/>
                </a:solidFill>
                <a:latin typeface="Arial" charset="0"/>
                <a:cs typeface="Arial" charset="0"/>
              </a:rPr>
              <a:t>57552,5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7010400" y="1905000"/>
            <a:ext cx="1295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2191,1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ject 2"/>
          <p:cNvSpPr>
            <a:spLocks noChangeArrowheads="1"/>
          </p:cNvSpPr>
          <p:nvPr/>
        </p:nvSpPr>
        <p:spPr bwMode="auto">
          <a:xfrm>
            <a:off x="401638" y="352425"/>
            <a:ext cx="8270875" cy="8270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2291" name="object 3"/>
          <p:cNvSpPr>
            <a:spLocks noGrp="1"/>
          </p:cNvSpPr>
          <p:nvPr>
            <p:ph type="title"/>
          </p:nvPr>
        </p:nvSpPr>
        <p:spPr>
          <a:xfrm>
            <a:off x="2436813" y="512763"/>
            <a:ext cx="4211637" cy="392112"/>
          </a:xfrm>
        </p:spPr>
        <p:txBody>
          <a:bodyPr tIns="12700"/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2400" smtClean="0">
                <a:solidFill>
                  <a:srgbClr val="FFFFFF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Структура доходов бюджета</a:t>
            </a:r>
            <a:endParaRPr lang="ru-RU" altLang="ru-RU" sz="2400" smtClean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</a:endParaRPr>
          </a:p>
        </p:txBody>
      </p:sp>
      <p:sp>
        <p:nvSpPr>
          <p:cNvPr id="12292" name="object 4"/>
          <p:cNvSpPr>
            <a:spLocks/>
          </p:cNvSpPr>
          <p:nvPr/>
        </p:nvSpPr>
        <p:spPr bwMode="auto">
          <a:xfrm>
            <a:off x="971550" y="1370013"/>
            <a:ext cx="4105275" cy="293687"/>
          </a:xfrm>
          <a:custGeom>
            <a:avLst/>
            <a:gdLst>
              <a:gd name="T0" fmla="*/ 0 w 4104640"/>
              <a:gd name="T1" fmla="*/ 297504 h 293369"/>
              <a:gd name="T2" fmla="*/ 4112774 w 4104640"/>
              <a:gd name="T3" fmla="*/ 297504 h 293369"/>
              <a:gd name="T4" fmla="*/ 4112774 w 4104640"/>
              <a:gd name="T5" fmla="*/ 0 h 293369"/>
              <a:gd name="T6" fmla="*/ 0 w 4104640"/>
              <a:gd name="T7" fmla="*/ 0 h 293369"/>
              <a:gd name="T8" fmla="*/ 0 w 4104640"/>
              <a:gd name="T9" fmla="*/ 297504 h 2933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640"/>
              <a:gd name="T16" fmla="*/ 0 h 293369"/>
              <a:gd name="T17" fmla="*/ 4104640 w 4104640"/>
              <a:gd name="T18" fmla="*/ 293369 h 2933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640" h="293369">
                <a:moveTo>
                  <a:pt x="0" y="293344"/>
                </a:moveTo>
                <a:lnTo>
                  <a:pt x="4104513" y="293344"/>
                </a:lnTo>
                <a:lnTo>
                  <a:pt x="4104513" y="0"/>
                </a:lnTo>
                <a:lnTo>
                  <a:pt x="0" y="0"/>
                </a:lnTo>
                <a:lnTo>
                  <a:pt x="0" y="293344"/>
                </a:lnTo>
                <a:close/>
              </a:path>
            </a:pathLst>
          </a:custGeom>
          <a:solidFill>
            <a:srgbClr val="AFCC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65200" y="1447800"/>
          <a:ext cx="7632700" cy="2971800"/>
        </p:xfrm>
        <a:graphic>
          <a:graphicData uri="http://schemas.openxmlformats.org/drawingml/2006/table">
            <a:tbl>
              <a:tblPr/>
              <a:tblGrid>
                <a:gridCol w="410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619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CCAF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619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CCAF"/>
                    </a:solidFill>
                  </a:tcPr>
                </a:tc>
                <a:tc>
                  <a:txBody>
                    <a:bodyPr/>
                    <a:lstStyle/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619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CC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154">
                <a:tc>
                  <a:txBody>
                    <a:bodyPr/>
                    <a:lstStyle/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ВСЕГО ДОХОДОВ</a:t>
                      </a:r>
                    </a:p>
                  </a:txBody>
                  <a:tcPr marL="0" marR="0" marT="698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BE3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ts val="175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94451,7</a:t>
                      </a:r>
                    </a:p>
                  </a:txBody>
                  <a:tcPr marL="0" marR="0" marT="13906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BE3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ts val="175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70425,4</a:t>
                      </a:r>
                    </a:p>
                  </a:txBody>
                  <a:tcPr marL="0" marR="0" marT="13906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BE3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ts val="175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57544,8</a:t>
                      </a:r>
                    </a:p>
                  </a:txBody>
                  <a:tcPr marL="0" marR="0" marT="13906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B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264">
                <a:tc>
                  <a:txBody>
                    <a:bodyPr/>
                    <a:lstStyle/>
                    <a:p>
                      <a:pPr marL="6350" marR="0" lvl="0" indent="0" algn="l" defTabSz="914400" rtl="0" eaLnBrk="1" fontAlgn="base" latinLnBrk="0" hangingPunct="1">
                        <a:lnSpc>
                          <a:spcPts val="1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СОБСТВЕННЫЕ ДОХОДЫ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6F1"/>
                    </a:solidFill>
                  </a:tcPr>
                </a:tc>
                <a:tc>
                  <a:txBody>
                    <a:bodyPr/>
                    <a:lstStyle/>
                    <a:p>
                      <a:pPr marL="11113" marR="0" lvl="0" indent="0" algn="ctr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21974,3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6F1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21950,3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6F1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22138,3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5154">
                <a:tc>
                  <a:txBody>
                    <a:bodyPr/>
                    <a:lstStyle/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БЕЗВОЗМЕЗДНЫЕ ПОСТУПЛЕНИЯ</a:t>
                      </a:r>
                    </a:p>
                  </a:txBody>
                  <a:tcPr marL="0" marR="0" marT="7048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BE3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ts val="1738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72477,4</a:t>
                      </a:r>
                    </a:p>
                  </a:txBody>
                  <a:tcPr marL="0" marR="0" marT="14033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BE3"/>
                    </a:solidFill>
                  </a:tcPr>
                </a:tc>
                <a:tc>
                  <a:txBody>
                    <a:bodyPr/>
                    <a:lstStyle/>
                    <a:p>
                      <a:pPr marL="11113" marR="0" lvl="0" indent="0" algn="ctr" defTabSz="914400" rtl="0" eaLnBrk="1" fontAlgn="base" latinLnBrk="0" hangingPunct="1">
                        <a:lnSpc>
                          <a:spcPts val="1738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48475,3</a:t>
                      </a:r>
                    </a:p>
                  </a:txBody>
                  <a:tcPr marL="0" marR="0" marT="14033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BE3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ts val="175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35406,5</a:t>
                      </a:r>
                    </a:p>
                  </a:txBody>
                  <a:tcPr marL="0" marR="0" marT="13906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B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320" name="object 6"/>
          <p:cNvSpPr>
            <a:spLocks noChangeArrowheads="1"/>
          </p:cNvSpPr>
          <p:nvPr/>
        </p:nvSpPr>
        <p:spPr bwMode="auto">
          <a:xfrm>
            <a:off x="106363" y="115888"/>
            <a:ext cx="1443037" cy="1371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2321" name="object 7"/>
          <p:cNvSpPr txBox="1">
            <a:spLocks noChangeArrowheads="1"/>
          </p:cNvSpPr>
          <p:nvPr/>
        </p:nvSpPr>
        <p:spPr bwMode="auto">
          <a:xfrm>
            <a:off x="7785100" y="1096963"/>
            <a:ext cx="7334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ru-RU" altLang="ru-RU" sz="1500">
                <a:latin typeface="Constantia" panose="02030602050306030303" pitchFamily="18" charset="0"/>
              </a:rPr>
              <a:t>тыс.руб.</a:t>
            </a:r>
          </a:p>
        </p:txBody>
      </p:sp>
      <p:sp>
        <p:nvSpPr>
          <p:cNvPr id="12322" name="object 34"/>
          <p:cNvSpPr txBox="1">
            <a:spLocks noChangeArrowheads="1"/>
          </p:cNvSpPr>
          <p:nvPr/>
        </p:nvSpPr>
        <p:spPr bwMode="auto">
          <a:xfrm>
            <a:off x="2109788" y="5897563"/>
            <a:ext cx="709612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endParaRPr lang="ru-RU" altLang="ru-RU" sz="2200"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bject 2"/>
          <p:cNvSpPr>
            <a:spLocks/>
          </p:cNvSpPr>
          <p:nvPr/>
        </p:nvSpPr>
        <p:spPr bwMode="auto">
          <a:xfrm>
            <a:off x="381000" y="6096000"/>
            <a:ext cx="4897438" cy="912813"/>
          </a:xfrm>
          <a:custGeom>
            <a:avLst/>
            <a:gdLst>
              <a:gd name="T0" fmla="*/ 85637 w 4897755"/>
              <a:gd name="T1" fmla="*/ 21267 h 913129"/>
              <a:gd name="T2" fmla="*/ 3633651 w 4897755"/>
              <a:gd name="T3" fmla="*/ 908952 h 913129"/>
              <a:gd name="T4" fmla="*/ 4893286 w 4897755"/>
              <a:gd name="T5" fmla="*/ 908952 h 913129"/>
              <a:gd name="T6" fmla="*/ 85637 w 4897755"/>
              <a:gd name="T7" fmla="*/ 21267 h 913129"/>
              <a:gd name="T8" fmla="*/ 660 w 4897755"/>
              <a:gd name="T9" fmla="*/ 0 h 913129"/>
              <a:gd name="T10" fmla="*/ 0 w 4897755"/>
              <a:gd name="T11" fmla="*/ 5447 h 913129"/>
              <a:gd name="T12" fmla="*/ 85637 w 4897755"/>
              <a:gd name="T13" fmla="*/ 21267 h 913129"/>
              <a:gd name="T14" fmla="*/ 660 w 4897755"/>
              <a:gd name="T15" fmla="*/ 0 h 9131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97755"/>
              <a:gd name="T25" fmla="*/ 0 h 913129"/>
              <a:gd name="T26" fmla="*/ 4897755 w 4897755"/>
              <a:gd name="T27" fmla="*/ 913129 h 9131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97755" h="913129">
                <a:moveTo>
                  <a:pt x="85714" y="21358"/>
                </a:moveTo>
                <a:lnTo>
                  <a:pt x="3636702" y="913064"/>
                </a:lnTo>
                <a:lnTo>
                  <a:pt x="4897405" y="913064"/>
                </a:lnTo>
                <a:lnTo>
                  <a:pt x="85714" y="21358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73"/>
                </a:lnTo>
                <a:lnTo>
                  <a:pt x="85714" y="21358"/>
                </a:lnTo>
                <a:lnTo>
                  <a:pt x="660" y="0"/>
                </a:lnTo>
                <a:close/>
              </a:path>
            </a:pathLst>
          </a:custGeom>
          <a:solidFill>
            <a:srgbClr val="B3CAB5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15" name="object 3"/>
          <p:cNvSpPr>
            <a:spLocks/>
          </p:cNvSpPr>
          <p:nvPr/>
        </p:nvSpPr>
        <p:spPr bwMode="auto">
          <a:xfrm>
            <a:off x="485775" y="5938838"/>
            <a:ext cx="3651250" cy="919162"/>
          </a:xfrm>
          <a:custGeom>
            <a:avLst/>
            <a:gdLst>
              <a:gd name="T0" fmla="*/ 0 w 3651885"/>
              <a:gd name="T1" fmla="*/ 0 h 919479"/>
              <a:gd name="T2" fmla="*/ 7911 w 3651885"/>
              <a:gd name="T3" fmla="*/ 6323 h 919479"/>
              <a:gd name="T4" fmla="*/ 2862391 w 3651885"/>
              <a:gd name="T5" fmla="*/ 914871 h 919479"/>
              <a:gd name="T6" fmla="*/ 3643639 w 3651885"/>
              <a:gd name="T7" fmla="*/ 914871 h 919479"/>
              <a:gd name="T8" fmla="*/ 0 w 3651885"/>
              <a:gd name="T9" fmla="*/ 0 h 919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51885"/>
              <a:gd name="T16" fmla="*/ 0 h 919479"/>
              <a:gd name="T17" fmla="*/ 3651885 w 3651885"/>
              <a:gd name="T18" fmla="*/ 919479 h 9194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70" y="918983"/>
                </a:lnTo>
                <a:lnTo>
                  <a:pt x="3651885" y="9189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16" name="object 4"/>
          <p:cNvSpPr>
            <a:spLocks noChangeArrowheads="1"/>
          </p:cNvSpPr>
          <p:nvPr/>
        </p:nvSpPr>
        <p:spPr bwMode="auto">
          <a:xfrm>
            <a:off x="0" y="5789613"/>
            <a:ext cx="3398838" cy="10683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3317" name="object 5"/>
          <p:cNvSpPr>
            <a:spLocks noChangeArrowheads="1"/>
          </p:cNvSpPr>
          <p:nvPr/>
        </p:nvSpPr>
        <p:spPr bwMode="auto">
          <a:xfrm>
            <a:off x="0" y="5783263"/>
            <a:ext cx="3373438" cy="10747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09600" y="1474788"/>
          <a:ext cx="8070850" cy="5524500"/>
        </p:xfrm>
        <a:graphic>
          <a:graphicData uri="http://schemas.openxmlformats.org/drawingml/2006/table">
            <a:tbl>
              <a:tblPr/>
              <a:tblGrid>
                <a:gridCol w="2017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7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7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7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2638">
                <a:tc>
                  <a:txBody>
                    <a:bodyPr/>
                    <a:lstStyle/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Наименование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доходов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1206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276"/>
                    </a:solidFill>
                  </a:tcPr>
                </a:tc>
                <a:tc>
                  <a:txBody>
                    <a:bodyPr/>
                    <a:lstStyle/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2021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1206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276"/>
                    </a:solidFill>
                  </a:tcPr>
                </a:tc>
                <a:tc>
                  <a:txBody>
                    <a:bodyPr/>
                    <a:lstStyle/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2022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1206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276"/>
                    </a:solidFill>
                  </a:tcPr>
                </a:tc>
                <a:tc>
                  <a:txBody>
                    <a:bodyPr/>
                    <a:lstStyle/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2023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1206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2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526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НАЛОГОВЫЕ И  НЕНАЛОГОВЫЕ ДОХОДЫ, 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том числе: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21974,3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21950,3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22138,3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120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Налог на доходы  физических лиц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6015,5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6330,0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6330,0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120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Единый</a:t>
                      </a:r>
                    </a:p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сельскохозяйственный налог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100,0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100,0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100,0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895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Налог на имущество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751,0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760,0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775,0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120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Земельный налог с организаций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2544,8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2144,9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2244,9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120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Земельный налог с  физических лиц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8000,0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8050,0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8100,0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713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Государственная пошлина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20,0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22,0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25,0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798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доходы от использования  имущества</a:t>
                      </a:r>
                    </a:p>
                  </a:txBody>
                  <a:tcPr marL="0" marR="0" marT="2794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1845,6</a:t>
                      </a:r>
                    </a:p>
                  </a:txBody>
                  <a:tcPr marL="0" marR="0" marT="2794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1845,6</a:t>
                      </a:r>
                    </a:p>
                  </a:txBody>
                  <a:tcPr marL="0" marR="0" marT="2794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1845,6</a:t>
                      </a:r>
                    </a:p>
                  </a:txBody>
                  <a:tcPr marL="0" marR="0" marT="2794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713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Прочие неналоговые доходы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426,0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426,0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426,0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5798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БЕЗВОЗМЕЗДНЫЕ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ПОСТУПЛЕНИЯ, в том числе: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72477,4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48475,1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35406,5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5798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Дотации на выравнивание</a:t>
                      </a:r>
                    </a:p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бюджетной деятельности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31818,9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33085,4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34405,4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85162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Субвенции местным</a:t>
                      </a:r>
                    </a:p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бюджетам на выполнение  передаваемых полномочий</a:t>
                      </a:r>
                    </a:p>
                  </a:txBody>
                  <a:tcPr marL="0" marR="0" marT="27941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275,1</a:t>
                      </a:r>
                    </a:p>
                  </a:txBody>
                  <a:tcPr marL="0" marR="0" marT="27941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289,3</a:t>
                      </a:r>
                    </a:p>
                  </a:txBody>
                  <a:tcPr marL="0" marR="0" marT="27941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3,5</a:t>
                      </a:r>
                    </a:p>
                  </a:txBody>
                  <a:tcPr marL="0" marR="0" marT="27941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9506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Иные межбюджетные трансферты</a:t>
                      </a:r>
                    </a:p>
                  </a:txBody>
                  <a:tcPr marL="0" marR="0" marT="27941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1678,7</a:t>
                      </a:r>
                    </a:p>
                  </a:txBody>
                  <a:tcPr marL="0" marR="0" marT="27941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182,9</a:t>
                      </a:r>
                    </a:p>
                  </a:txBody>
                  <a:tcPr marL="0" marR="0" marT="27941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186,7</a:t>
                      </a:r>
                    </a:p>
                  </a:txBody>
                  <a:tcPr marL="0" marR="0" marT="27941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9506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Субсидии</a:t>
                      </a:r>
                    </a:p>
                  </a:txBody>
                  <a:tcPr marL="0" marR="0" marT="27941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38704,6</a:t>
                      </a:r>
                    </a:p>
                  </a:txBody>
                  <a:tcPr marL="0" marR="0" marT="27941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14917,5</a:t>
                      </a:r>
                    </a:p>
                  </a:txBody>
                  <a:tcPr marL="0" marR="0" marT="27941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L="0" marR="0" marT="27941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4966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Итого доходов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27941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94451,7</a:t>
                      </a:r>
                    </a:p>
                  </a:txBody>
                  <a:tcPr marL="0" marR="0" marT="27941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70425,4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27941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57544,8</a:t>
                      </a:r>
                    </a:p>
                  </a:txBody>
                  <a:tcPr marL="0" marR="0" marT="27941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3405" name="object 7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custGeom>
            <a:avLst/>
            <a:gdLst>
              <a:gd name="T0" fmla="*/ 0 w 8229600"/>
              <a:gd name="T1" fmla="*/ 1143000 h 1143000"/>
              <a:gd name="T2" fmla="*/ 8229600 w 8229600"/>
              <a:gd name="T3" fmla="*/ 1143000 h 1143000"/>
              <a:gd name="T4" fmla="*/ 8229600 w 8229600"/>
              <a:gd name="T5" fmla="*/ 0 h 1143000"/>
              <a:gd name="T6" fmla="*/ 0 w 8229600"/>
              <a:gd name="T7" fmla="*/ 0 h 1143000"/>
              <a:gd name="T8" fmla="*/ 0 w 8229600"/>
              <a:gd name="T9" fmla="*/ 1143000 h 1143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29600"/>
              <a:gd name="T16" fmla="*/ 0 h 1143000"/>
              <a:gd name="T17" fmla="*/ 8229600 w 8229600"/>
              <a:gd name="T18" fmla="*/ 1143000 h 1143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CEC5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406" name="object 8"/>
          <p:cNvSpPr>
            <a:spLocks/>
          </p:cNvSpPr>
          <p:nvPr/>
        </p:nvSpPr>
        <p:spPr bwMode="auto">
          <a:xfrm>
            <a:off x="430213" y="247650"/>
            <a:ext cx="8283575" cy="1196975"/>
          </a:xfrm>
          <a:custGeom>
            <a:avLst/>
            <a:gdLst>
              <a:gd name="T0" fmla="*/ 8240658 w 8284845"/>
              <a:gd name="T1" fmla="*/ 0 h 1198245"/>
              <a:gd name="T2" fmla="*/ 27443 w 8284845"/>
              <a:gd name="T3" fmla="*/ 0 h 1198245"/>
              <a:gd name="T4" fmla="*/ 16752 w 8284845"/>
              <a:gd name="T5" fmla="*/ 2136 h 1198245"/>
              <a:gd name="T6" fmla="*/ 8038 w 8284845"/>
              <a:gd name="T7" fmla="*/ 7954 h 1198245"/>
              <a:gd name="T8" fmla="*/ 2160 w 8284845"/>
              <a:gd name="T9" fmla="*/ 16589 h 1198245"/>
              <a:gd name="T10" fmla="*/ 0 w 8284845"/>
              <a:gd name="T11" fmla="*/ 27181 h 1198245"/>
              <a:gd name="T12" fmla="*/ 0 w 8284845"/>
              <a:gd name="T13" fmla="*/ 1154406 h 1198245"/>
              <a:gd name="T14" fmla="*/ 2160 w 8284845"/>
              <a:gd name="T15" fmla="*/ 1164995 h 1198245"/>
              <a:gd name="T16" fmla="*/ 8038 w 8284845"/>
              <a:gd name="T17" fmla="*/ 1173633 h 1198245"/>
              <a:gd name="T18" fmla="*/ 16752 w 8284845"/>
              <a:gd name="T19" fmla="*/ 1179457 h 1198245"/>
              <a:gd name="T20" fmla="*/ 27443 w 8284845"/>
              <a:gd name="T21" fmla="*/ 1181588 h 1198245"/>
              <a:gd name="T22" fmla="*/ 8240658 w 8284845"/>
              <a:gd name="T23" fmla="*/ 1181588 h 1198245"/>
              <a:gd name="T24" fmla="*/ 8251360 w 8284845"/>
              <a:gd name="T25" fmla="*/ 1179457 h 1198245"/>
              <a:gd name="T26" fmla="*/ 8260103 w 8284845"/>
              <a:gd name="T27" fmla="*/ 1173633 h 1198245"/>
              <a:gd name="T28" fmla="*/ 8266002 w 8284845"/>
              <a:gd name="T29" fmla="*/ 1164995 h 1198245"/>
              <a:gd name="T30" fmla="*/ 8268161 w 8284845"/>
              <a:gd name="T31" fmla="*/ 1154406 h 1198245"/>
              <a:gd name="T32" fmla="*/ 8268161 w 8284845"/>
              <a:gd name="T33" fmla="*/ 1149020 h 1198245"/>
              <a:gd name="T34" fmla="*/ 32929 w 8284845"/>
              <a:gd name="T35" fmla="*/ 1149020 h 1198245"/>
              <a:gd name="T36" fmla="*/ 32929 w 8284845"/>
              <a:gd name="T37" fmla="*/ 32564 h 1198245"/>
              <a:gd name="T38" fmla="*/ 8268161 w 8284845"/>
              <a:gd name="T39" fmla="*/ 32564 h 1198245"/>
              <a:gd name="T40" fmla="*/ 8268161 w 8284845"/>
              <a:gd name="T41" fmla="*/ 27181 h 1198245"/>
              <a:gd name="T42" fmla="*/ 8266002 w 8284845"/>
              <a:gd name="T43" fmla="*/ 16589 h 1198245"/>
              <a:gd name="T44" fmla="*/ 8260103 w 8284845"/>
              <a:gd name="T45" fmla="*/ 7954 h 1198245"/>
              <a:gd name="T46" fmla="*/ 8251360 w 8284845"/>
              <a:gd name="T47" fmla="*/ 2136 h 1198245"/>
              <a:gd name="T48" fmla="*/ 8240658 w 8284845"/>
              <a:gd name="T49" fmla="*/ 0 h 1198245"/>
              <a:gd name="T50" fmla="*/ 8268161 w 8284845"/>
              <a:gd name="T51" fmla="*/ 32564 h 1198245"/>
              <a:gd name="T52" fmla="*/ 8235198 w 8284845"/>
              <a:gd name="T53" fmla="*/ 32564 h 1198245"/>
              <a:gd name="T54" fmla="*/ 8235198 w 8284845"/>
              <a:gd name="T55" fmla="*/ 1149020 h 1198245"/>
              <a:gd name="T56" fmla="*/ 8268161 w 8284845"/>
              <a:gd name="T57" fmla="*/ 1149020 h 1198245"/>
              <a:gd name="T58" fmla="*/ 8268161 w 8284845"/>
              <a:gd name="T59" fmla="*/ 32564 h 1198245"/>
              <a:gd name="T60" fmla="*/ 8224172 w 8284845"/>
              <a:gd name="T61" fmla="*/ 43341 h 1198245"/>
              <a:gd name="T62" fmla="*/ 43901 w 8284845"/>
              <a:gd name="T63" fmla="*/ 43341 h 1198245"/>
              <a:gd name="T64" fmla="*/ 43901 w 8284845"/>
              <a:gd name="T65" fmla="*/ 1138247 h 1198245"/>
              <a:gd name="T66" fmla="*/ 8224172 w 8284845"/>
              <a:gd name="T67" fmla="*/ 1138247 h 1198245"/>
              <a:gd name="T68" fmla="*/ 8224172 w 8284845"/>
              <a:gd name="T69" fmla="*/ 1127351 h 1198245"/>
              <a:gd name="T70" fmla="*/ 54886 w 8284845"/>
              <a:gd name="T71" fmla="*/ 1127351 h 1198245"/>
              <a:gd name="T72" fmla="*/ 54886 w 8284845"/>
              <a:gd name="T73" fmla="*/ 54236 h 1198245"/>
              <a:gd name="T74" fmla="*/ 8224172 w 8284845"/>
              <a:gd name="T75" fmla="*/ 54236 h 1198245"/>
              <a:gd name="T76" fmla="*/ 8224172 w 8284845"/>
              <a:gd name="T77" fmla="*/ 43341 h 1198245"/>
              <a:gd name="T78" fmla="*/ 8224172 w 8284845"/>
              <a:gd name="T79" fmla="*/ 54236 h 1198245"/>
              <a:gd name="T80" fmla="*/ 8213150 w 8284845"/>
              <a:gd name="T81" fmla="*/ 54236 h 1198245"/>
              <a:gd name="T82" fmla="*/ 8213150 w 8284845"/>
              <a:gd name="T83" fmla="*/ 1127351 h 1198245"/>
              <a:gd name="T84" fmla="*/ 8224172 w 8284845"/>
              <a:gd name="T85" fmla="*/ 1127351 h 1198245"/>
              <a:gd name="T86" fmla="*/ 8224172 w 8284845"/>
              <a:gd name="T87" fmla="*/ 54236 h 119824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8284845"/>
              <a:gd name="T133" fmla="*/ 0 h 1198245"/>
              <a:gd name="T134" fmla="*/ 8284845 w 8284845"/>
              <a:gd name="T135" fmla="*/ 1198245 h 119824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8284845" h="1198245">
                <a:moveTo>
                  <a:pt x="8257095" y="0"/>
                </a:moveTo>
                <a:lnTo>
                  <a:pt x="27495" y="0"/>
                </a:lnTo>
                <a:lnTo>
                  <a:pt x="16791" y="2162"/>
                </a:lnTo>
                <a:lnTo>
                  <a:pt x="8051" y="8064"/>
                </a:lnTo>
                <a:lnTo>
                  <a:pt x="2160" y="16823"/>
                </a:lnTo>
                <a:lnTo>
                  <a:pt x="0" y="27558"/>
                </a:lnTo>
                <a:lnTo>
                  <a:pt x="0" y="1170431"/>
                </a:lnTo>
                <a:lnTo>
                  <a:pt x="2160" y="1181167"/>
                </a:lnTo>
                <a:lnTo>
                  <a:pt x="8051" y="1189926"/>
                </a:lnTo>
                <a:lnTo>
                  <a:pt x="16791" y="1195828"/>
                </a:lnTo>
                <a:lnTo>
                  <a:pt x="27495" y="1197990"/>
                </a:lnTo>
                <a:lnTo>
                  <a:pt x="8257095" y="1197990"/>
                </a:lnTo>
                <a:lnTo>
                  <a:pt x="8267830" y="1195828"/>
                </a:lnTo>
                <a:lnTo>
                  <a:pt x="8276589" y="1189926"/>
                </a:lnTo>
                <a:lnTo>
                  <a:pt x="8282491" y="1181167"/>
                </a:lnTo>
                <a:lnTo>
                  <a:pt x="8284654" y="1170431"/>
                </a:lnTo>
                <a:lnTo>
                  <a:pt x="8284654" y="1164970"/>
                </a:lnTo>
                <a:lnTo>
                  <a:pt x="32994" y="1164970"/>
                </a:lnTo>
                <a:lnTo>
                  <a:pt x="32994" y="33019"/>
                </a:lnTo>
                <a:lnTo>
                  <a:pt x="8284654" y="33019"/>
                </a:lnTo>
                <a:lnTo>
                  <a:pt x="8284654" y="27558"/>
                </a:lnTo>
                <a:lnTo>
                  <a:pt x="8282491" y="16823"/>
                </a:lnTo>
                <a:lnTo>
                  <a:pt x="8276589" y="8064"/>
                </a:lnTo>
                <a:lnTo>
                  <a:pt x="8267830" y="2162"/>
                </a:lnTo>
                <a:lnTo>
                  <a:pt x="8257095" y="0"/>
                </a:lnTo>
                <a:close/>
              </a:path>
              <a:path w="8284845" h="1198245">
                <a:moveTo>
                  <a:pt x="8284654" y="33019"/>
                </a:moveTo>
                <a:lnTo>
                  <a:pt x="8251634" y="33019"/>
                </a:lnTo>
                <a:lnTo>
                  <a:pt x="8251634" y="1164970"/>
                </a:lnTo>
                <a:lnTo>
                  <a:pt x="8284654" y="1164970"/>
                </a:lnTo>
                <a:lnTo>
                  <a:pt x="8284654" y="33019"/>
                </a:lnTo>
                <a:close/>
              </a:path>
              <a:path w="8284845" h="1198245">
                <a:moveTo>
                  <a:pt x="8240585" y="43941"/>
                </a:moveTo>
                <a:lnTo>
                  <a:pt x="43992" y="43941"/>
                </a:lnTo>
                <a:lnTo>
                  <a:pt x="43992" y="1154048"/>
                </a:lnTo>
                <a:lnTo>
                  <a:pt x="8240585" y="1154048"/>
                </a:lnTo>
                <a:lnTo>
                  <a:pt x="8240585" y="1142999"/>
                </a:lnTo>
                <a:lnTo>
                  <a:pt x="54990" y="1142999"/>
                </a:lnTo>
                <a:lnTo>
                  <a:pt x="54990" y="54990"/>
                </a:lnTo>
                <a:lnTo>
                  <a:pt x="8240585" y="54990"/>
                </a:lnTo>
                <a:lnTo>
                  <a:pt x="8240585" y="43941"/>
                </a:lnTo>
                <a:close/>
              </a:path>
              <a:path w="8284845" h="1198245">
                <a:moveTo>
                  <a:pt x="8240585" y="54990"/>
                </a:moveTo>
                <a:lnTo>
                  <a:pt x="8229536" y="54990"/>
                </a:lnTo>
                <a:lnTo>
                  <a:pt x="8229536" y="1142999"/>
                </a:lnTo>
                <a:lnTo>
                  <a:pt x="8240585" y="1142999"/>
                </a:lnTo>
                <a:lnTo>
                  <a:pt x="8240585" y="54990"/>
                </a:lnTo>
                <a:close/>
              </a:path>
            </a:pathLst>
          </a:custGeom>
          <a:solidFill>
            <a:srgbClr val="9690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381000"/>
            <a:ext cx="80772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Основные параметры доходной части бюджета </a:t>
            </a:r>
            <a:r>
              <a:rPr lang="ru-RU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КЛОПИЦкого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 сельского поселения на 2021 год и плановый период 2022 и 2023 годов</a:t>
            </a:r>
          </a:p>
          <a:p>
            <a:pPr algn="ctr"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                                                                                                (</a:t>
            </a:r>
            <a:r>
              <a:rPr lang="ru-RU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тыс.руб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680</TotalTime>
  <Words>523</Words>
  <Application>Microsoft Office PowerPoint</Application>
  <PresentationFormat>Экран (4:3)</PresentationFormat>
  <Paragraphs>188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Constantia</vt:lpstr>
      <vt:lpstr>Cambria</vt:lpstr>
      <vt:lpstr>Times New Roman</vt:lpstr>
      <vt:lpstr>Lucida Sans Unicode</vt:lpstr>
      <vt:lpstr>Office Theme</vt:lpstr>
      <vt:lpstr>Презентация PowerPoint</vt:lpstr>
      <vt:lpstr>БЮДЖЕТ –</vt:lpstr>
      <vt:lpstr>ДОХОДЫ БЮДЖЕТА - поступающие в бюджет Клопицкого сельского поселения денежные средства</vt:lpstr>
      <vt:lpstr>Презентация PowerPoint</vt:lpstr>
      <vt:lpstr>Презентация PowerPoint</vt:lpstr>
      <vt:lpstr>ежегодное формирование и исполнение бюджета</vt:lpstr>
      <vt:lpstr>Презентация PowerPoint</vt:lpstr>
      <vt:lpstr>Структура доходов бюджета</vt:lpstr>
      <vt:lpstr>Презентация PowerPoint</vt:lpstr>
      <vt:lpstr>Расходы проекта бюджета Клопицкого сельского поселения на 2021год</vt:lpstr>
      <vt:lpstr>Обратная связь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Жанна Владимировна</dc:creator>
  <cp:lastModifiedBy>Пользователь Windows</cp:lastModifiedBy>
  <cp:revision>66</cp:revision>
  <dcterms:created xsi:type="dcterms:W3CDTF">2018-01-23T12:49:39Z</dcterms:created>
  <dcterms:modified xsi:type="dcterms:W3CDTF">2021-02-25T07:12:39Z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2017-12-11T00:00:00Z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2018-01-23T00:00:00Z</vt:filetime>
  </property>
</Properties>
</file>