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2"/>
  </p:notesMasterIdLst>
  <p:sldIdLst>
    <p:sldId id="376" r:id="rId2"/>
    <p:sldId id="348" r:id="rId3"/>
    <p:sldId id="365" r:id="rId4"/>
    <p:sldId id="370" r:id="rId5"/>
    <p:sldId id="371" r:id="rId6"/>
    <p:sldId id="357" r:id="rId7"/>
    <p:sldId id="265" r:id="rId8"/>
    <p:sldId id="312" r:id="rId9"/>
    <p:sldId id="347" r:id="rId10"/>
    <p:sldId id="377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FF66CC"/>
    <a:srgbClr val="0000FF"/>
    <a:srgbClr val="EE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55" autoAdjust="0"/>
  </p:normalViewPr>
  <p:slideViewPr>
    <p:cSldViewPr>
      <p:cViewPr varScale="1">
        <p:scale>
          <a:sx n="47" d="100"/>
          <a:sy n="47" d="100"/>
        </p:scale>
        <p:origin x="4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EB51F-0224-4922-B3D9-974F28DFB731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34B4B31-4A20-4219-8CCE-39FB5978C1DA}" type="pres">
      <dgm:prSet presAssocID="{F61EB51F-0224-4922-B3D9-974F28DFB7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AE89B-DB64-4531-BC44-B2CDAE3885BB}" type="presOf" srcId="{F61EB51F-0224-4922-B3D9-974F28DFB731}" destId="{634B4B31-4A20-4219-8CCE-39FB5978C1D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56D145-A5A8-4508-9DB2-8D4DA2CBE651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FFDE7D8-C4B2-475E-BDA3-ABFF42EFDC0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977D9-1FE4-4EF6-984D-F7CF82229697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9D3E769-71B0-45A3-8C36-67364AF315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161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E906-B2F7-4C32-8119-872C5866A583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D3EA-D82A-45E3-8564-3722D28DF4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816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397C-80C1-44E1-8BA0-A71A99DDD070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2B4FA-A3A9-42D5-A155-09C53DBE5F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69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C2709-DBDC-4E8B-A133-5603C2D5A42B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31C47-69CC-4380-A151-945AC7141F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22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B47F-FB4F-4286-9D57-907A6F17AA79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16310E2-B666-4E3D-92DE-07F616A948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1101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3C8F-C5D6-46A1-A85D-7DEABEAD5478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22B7C-4639-4EAC-8FF8-BE998F1349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714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7F651-2855-45CF-B8E7-929E87DDC9D0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33D54-555E-4115-99DA-2BCFF47268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71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8464-D655-4EF2-8514-CDEF51EAD784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209-B3AD-4A3F-88B5-98FCF72952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217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158BD-A9A2-4D90-BCBA-29CB5B2B1BE8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A41DD-7632-4788-89F4-949CE3D00F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421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092A-E173-4170-9028-25CB09B9234F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D5CD3-31B5-49E0-8BDD-D11EA9B32D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303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2F94E-59D6-4C32-9F21-7C6ABC2B1347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60F31C2-4B94-4439-A647-AEA2B2FD4E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635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F1C1065-24FC-4F19-BCC3-290819EBD0FB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32D4D8C5-8525-443D-9AD3-D13D224335D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00042"/>
            <a:ext cx="756084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КЛОПИЦКОГО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ВОЛОСОВСКОГО МУНИЦИПАЛЬНОГО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 2019 ГОД </a:t>
            </a:r>
          </a:p>
          <a:p>
            <a:pPr algn="ctr">
              <a:defRPr/>
            </a:pP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357958"/>
          <a:ext cx="8358246" cy="1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23850" y="1268413"/>
            <a:ext cx="85693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  Администрация муниципального образования Клопицкое сельское поселение Волосовского муниципального района Ленинградской области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188421, Ленинградская область, Волосовский район,д.Клопицы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8(81373) 78 332,   386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Факс 8(81373) 78 332</a:t>
            </a:r>
          </a:p>
          <a:p>
            <a:pPr eaLnBrk="1" hangingPunct="1"/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klopitsy@mail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понедельник- пятница с 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ͦ ͦ до 17 часов,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на обед с 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ͦ ͦ  до 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ͦ ͦ  часов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суббота-воскресенье выходной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0" y="188913"/>
            <a:ext cx="8429625" cy="1295400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 исполнения  бюджета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Клопицкого сельского поселения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Волосовского района за 2019 год</a:t>
            </a:r>
          </a:p>
        </p:txBody>
      </p:sp>
      <p:graphicFrame>
        <p:nvGraphicFramePr>
          <p:cNvPr id="110658" name="Group 66"/>
          <p:cNvGraphicFramePr>
            <a:graphicFrameLocks noGrp="1"/>
          </p:cNvGraphicFramePr>
          <p:nvPr>
            <p:ph idx="4294967295"/>
          </p:nvPr>
        </p:nvGraphicFramePr>
        <p:xfrm>
          <a:off x="285750" y="1571625"/>
          <a:ext cx="8678863" cy="3179763"/>
        </p:xfrm>
        <a:graphic>
          <a:graphicData uri="http://schemas.openxmlformats.org/drawingml/2006/table">
            <a:tbl>
              <a:tblPr/>
              <a:tblGrid>
                <a:gridCol w="4065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09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1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30056,4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30100,1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0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30869,8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30426,9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- 813,4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-326,8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3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86313"/>
            <a:ext cx="35290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786313"/>
            <a:ext cx="35290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8786813" cy="1357312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доходной части бюджета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муниципального района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15810" name="Group 98"/>
          <p:cNvGraphicFramePr>
            <a:graphicFrameLocks noGrp="1"/>
          </p:cNvGraphicFramePr>
          <p:nvPr/>
        </p:nvGraphicFramePr>
        <p:xfrm>
          <a:off x="468313" y="2000250"/>
          <a:ext cx="8461375" cy="4578350"/>
        </p:xfrm>
        <a:graphic>
          <a:graphicData uri="http://schemas.openxmlformats.org/drawingml/2006/table">
            <a:tbl>
              <a:tblPr/>
              <a:tblGrid>
                <a:gridCol w="4104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6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 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 доходов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30056,4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30100,1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5565,6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5627,0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22495,0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22467,3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доходной части бюджета Клопицкого сельского поселения в 2019 году в части 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anose="02020603050405020304" pitchFamily="18" charset="0"/>
              </a:rPr>
              <a:t>5627,0</a:t>
            </a:r>
          </a:p>
          <a:p>
            <a:pPr algn="ctr" eaLnBrk="1" hangingPunct="1"/>
            <a:r>
              <a:rPr lang="ru-RU" altLang="ru-RU" sz="2400" b="1">
                <a:latin typeface="Times New Roman" panose="02020603050405020304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643563" y="1628775"/>
            <a:ext cx="3357562" cy="1228725"/>
          </a:xfrm>
          <a:prstGeom prst="homePlate">
            <a:avLst>
              <a:gd name="adj" fmla="val 9510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</a:rPr>
              <a:t>Единый сельскохозяйственный налог –0,8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3071813"/>
            <a:ext cx="2928937" cy="1000125"/>
          </a:xfrm>
          <a:prstGeom prst="homePlate">
            <a:avLst>
              <a:gd name="adj" fmla="val 519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</a:rPr>
              <a:t>Земельный налог с физических лиц –  </a:t>
            </a:r>
          </a:p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</a:rPr>
              <a:t>2299,1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929313" y="4214813"/>
            <a:ext cx="3071812" cy="857250"/>
          </a:xfrm>
          <a:prstGeom prst="homePlate">
            <a:avLst>
              <a:gd name="adj" fmla="val 7740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</a:rPr>
              <a:t>Государственная пошлина–  </a:t>
            </a:r>
          </a:p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</a:rPr>
              <a:t>7,5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4313" y="1628775"/>
            <a:ext cx="3286125" cy="1085850"/>
          </a:xfrm>
          <a:prstGeom prst="homePlate">
            <a:avLst>
              <a:gd name="adj" fmla="val 6210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доходы физических лиц –  1606,1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214313" y="3143250"/>
            <a:ext cx="3000375" cy="857250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имущество физических лиц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123,4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14313" y="4143375"/>
            <a:ext cx="3143250" cy="785813"/>
          </a:xfrm>
          <a:prstGeom prst="homePlate">
            <a:avLst>
              <a:gd name="adj" fmla="val 720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Земельный налог с организаций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1036,7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4" grpId="0" animBg="1"/>
      <p:bldP spid="143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доходной части бюджета Клопицкого сельского поселения в 2019 году в части неналоговых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00037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anose="02020603050405020304" pitchFamily="18" charset="0"/>
              </a:rPr>
              <a:t>2005,8</a:t>
            </a:r>
          </a:p>
          <a:p>
            <a:pPr algn="ctr" eaLnBrk="1" hangingPunct="1"/>
            <a:r>
              <a:rPr lang="ru-RU" altLang="ru-RU" sz="2400" b="1">
                <a:latin typeface="Times New Roman" panose="02020603050405020304" pitchFamily="18" charset="0"/>
              </a:rPr>
              <a:t>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57875" y="2214563"/>
            <a:ext cx="3286125" cy="2786062"/>
          </a:xfrm>
          <a:prstGeom prst="homePlate">
            <a:avLst>
              <a:gd name="adj" fmla="val 39759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</a:rPr>
              <a:t>Доходы от использования имущества, находящегося в государственной и муниципальной собственности – </a:t>
            </a:r>
          </a:p>
          <a:p>
            <a:pPr algn="ctr" eaLnBrk="1" hangingPunct="1"/>
            <a:r>
              <a:rPr lang="ru-RU" altLang="ru-RU" sz="1600" b="1">
                <a:latin typeface="Times New Roman" panose="02020603050405020304" pitchFamily="18" charset="0"/>
              </a:rPr>
              <a:t>984,6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0" y="2286000"/>
            <a:ext cx="3000375" cy="2643188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продажи материальных и нематериальных активов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952,0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142875"/>
            <a:ext cx="8572500" cy="642938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доходной части бюджета Клопицкого сельского поселения в части налоговых и неналоговых доходов за 2019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960438"/>
          <a:ext cx="8605837" cy="5183187"/>
        </p:xfrm>
        <a:graphic>
          <a:graphicData uri="http://schemas.openxmlformats.org/drawingml/2006/table">
            <a:tbl>
              <a:tblPr/>
              <a:tblGrid>
                <a:gridCol w="4919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17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576" marR="5576" marT="5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576" marR="5576" marT="5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                  тыс. руб.</a:t>
                      </a:r>
                    </a:p>
                  </a:txBody>
                  <a:tcPr marL="5576" marR="5576" marT="5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Факт,                        тыс. руб.</a:t>
                      </a:r>
                    </a:p>
                  </a:txBody>
                  <a:tcPr marL="5576" marR="5576" marT="5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5576" marR="5576" marT="5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5565,6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5627,0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налог, 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3361,7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3335,8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организаций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физических лиц</a:t>
                      </a:r>
                    </a:p>
                  </a:txBody>
                  <a:tcPr marL="5576" marR="5576" marT="54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2299,1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Штрафы, санкции, возмещение ущерба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4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реализации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7561,4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7633,8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4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60350"/>
            <a:ext cx="8715375" cy="811213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 расходной  части  бюджета  Клопицкого сельского поселения Советского района за 2019 год</a:t>
            </a:r>
          </a:p>
        </p:txBody>
      </p:sp>
      <p:graphicFrame>
        <p:nvGraphicFramePr>
          <p:cNvPr id="12497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142875" y="1341438"/>
          <a:ext cx="8786813" cy="251618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0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7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47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30869,8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30426,9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143375"/>
            <a:ext cx="4357687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42875"/>
            <a:ext cx="8501062" cy="714375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бюджета Клопицкого сельского поселения Волосовского муниципального района за 2019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anose="02020603050405020304" pitchFamily="18" charset="0"/>
              </a:rPr>
              <a:t>30426,9</a:t>
            </a:r>
          </a:p>
          <a:p>
            <a:pPr algn="ctr" eaLnBrk="1" hangingPunct="1"/>
            <a:r>
              <a:rPr lang="ru-RU" altLang="ru-RU" sz="2400" b="1">
                <a:latin typeface="Times New Roman" panose="02020603050405020304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6072188" y="1052513"/>
            <a:ext cx="2928937" cy="733425"/>
          </a:xfrm>
          <a:prstGeom prst="homePlate">
            <a:avLst>
              <a:gd name="adj" fmla="val 133616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Жилищное хозяйство</a:t>
            </a:r>
          </a:p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355,8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072188" y="1928813"/>
            <a:ext cx="2928937" cy="785812"/>
          </a:xfrm>
          <a:prstGeom prst="homePlate">
            <a:avLst>
              <a:gd name="adj" fmla="val 9911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Коммунальное хозяйство</a:t>
            </a:r>
          </a:p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6786,4 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285750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Социальная политика</a:t>
            </a:r>
          </a:p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854,7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072188" y="371475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Культура и кинематография</a:t>
            </a:r>
          </a:p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</a:rPr>
              <a:t>3859,4 тыс. руб.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216650" y="4643438"/>
            <a:ext cx="2784475" cy="731837"/>
          </a:xfrm>
          <a:prstGeom prst="homePlate">
            <a:avLst>
              <a:gd name="adj" fmla="val 1012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    </a:t>
            </a:r>
          </a:p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4587,8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57188" y="1071563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6055,4 тыс. руб.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57188" y="2000250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оборона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143,2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57188" y="2857500"/>
            <a:ext cx="2857500" cy="1285875"/>
          </a:xfrm>
          <a:prstGeom prst="homePlate">
            <a:avLst>
              <a:gd name="adj" fmla="val 8228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70,0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357188" y="4429125"/>
            <a:ext cx="2786062" cy="946150"/>
          </a:xfrm>
          <a:prstGeom prst="homePlate">
            <a:avLst>
              <a:gd name="adj" fmla="val 661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Благоустройство – 7597,4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3" grpId="0" animBg="1"/>
      <p:bldP spid="14354" grpId="0" animBg="1"/>
      <p:bldP spid="14355" grpId="0" animBg="1"/>
      <p:bldP spid="143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7858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муниципальногорайона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605837" cy="49085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9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0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6116,2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6055,4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143,2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143,2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4825,3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4587,8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14947,4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14739,6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3984,4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3859,4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4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773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30869,8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30426,9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717">
                <a:tc gridSpan="2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12783</TotalTime>
  <Words>626</Words>
  <Application>Microsoft Office PowerPoint</Application>
  <PresentationFormat>Экран (4:3)</PresentationFormat>
  <Paragraphs>217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Times New Roman</vt:lpstr>
      <vt:lpstr>Поток</vt:lpstr>
      <vt:lpstr>Презентация PowerPoint</vt:lpstr>
      <vt:lpstr>Показатели  исполнения  бюджета Клопицкого сельского поселения Волосовского района за 2019 год</vt:lpstr>
      <vt:lpstr>Показатели исполнения доходной части бюджета Клопицкого сельского поселения Волосовского муниципального района за 2019 год</vt:lpstr>
      <vt:lpstr>Исполнение доходной части бюджета Клопицкого сельского поселения в 2019 году в части налоговых доходов</vt:lpstr>
      <vt:lpstr>Исполнение доходной части бюджета Клопицкого сельского поселения в 2019 году в части неналоговых доходов</vt:lpstr>
      <vt:lpstr>Исполнение доходной части бюджета Клопицкого сельского поселения в части налоговых и неналоговых доходов за 2019 год</vt:lpstr>
      <vt:lpstr>Исполнение  расходной  части  бюджета  Клопицкого сельского поселения Советского района за 2019 год</vt:lpstr>
      <vt:lpstr>Исполнение расходной части бюджета Клопицкого сельского поселения Волосовского муниципального района за 2019 год</vt:lpstr>
      <vt:lpstr>Расходная часть бюджета Клопицкого сельского поселения Волосовского  муниципальногорайона за 2019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об исполнении бюджета Артемовского городского округа за 2013 год</dc:title>
  <dc:creator>Наталья Шиленко</dc:creator>
  <cp:lastModifiedBy>Пользователь Windows</cp:lastModifiedBy>
  <cp:revision>1737</cp:revision>
  <dcterms:created xsi:type="dcterms:W3CDTF">2014-04-10T11:32:30Z</dcterms:created>
  <dcterms:modified xsi:type="dcterms:W3CDTF">2021-02-25T07:14:49Z</dcterms:modified>
</cp:coreProperties>
</file>