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0" y="-1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BF65-7B62-4598-B318-4C326901372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2238-AD9C-4370-B823-BDB7F5CD8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2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2238-AD9C-4370-B823-BDB7F5CD85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0C6D89-2B56-7428-D7CD-EA5C8B6A0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048BCC1-F9A7-83C6-621C-50C611FA9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7910DB-497A-79EE-5331-3CE64542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204A5-66CB-1A6B-6132-A9F6A18A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EFC7DB-09A7-BACE-77FE-A68CC182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9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A9DDA7-D26F-43CB-E3E6-1C0A4FE8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E7A24E9-52F2-3421-B52E-650F392C8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F45E7D-4043-11DC-6B1F-51FFDBAD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1B1140-321A-A5E9-E598-E61AAF82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E36021-C892-3F3C-9631-439B0731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3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7D7B0B1-77E1-6B06-50E3-BC4FCA646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B22B0BE-D421-D84C-00E9-06213D532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6DC94A1-29E9-2539-B35A-3CEE8079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C0F0BE-7D00-ECB9-86BD-54089954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532B6B-2EDF-3897-3DB7-685C8F35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2EF0DA-1807-562C-7044-DB1B294A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EF7811-047B-2A3B-A897-2D99E8E88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5D6579-2EB4-B00F-1DDB-B411FECD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C8B06E-631B-BCFA-0A87-1D0AE945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685DF9-B32A-3FAD-5E34-25C8A6F6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1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CD06A1-B65C-9793-25E9-1461A45B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E41F9B-163C-B4C3-9B1C-44F241DF2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5720840-C67F-B649-1822-00E1E1F1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EDDD69-BBEF-35F6-8EB8-A87B99D9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971B31-E6F9-4BC3-AE64-1CDA80A6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18967D-D8A7-B2D1-FAC0-74B733DB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FBB29A-19B5-8494-28DF-A9962B0B0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11C6441-6A31-0DD3-2512-CF660A98F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1E6928D-E010-B4FB-61C6-D47FED67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B6A155-A024-10C6-58C2-00734AA4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5F92DE6-C92E-044B-A45A-24FFA867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6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0F683C-5389-0277-28BB-BCDC3E15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5A25E0-8CD4-AC4B-CBA5-72B62428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636ADC-AFE7-3FF1-E358-1AF5D24E6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58E800F-C606-A446-E3C7-BB556CCC3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747FB0D-FB7A-A7B2-72B1-B9BBDA33C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5CE2577-820A-2D7A-1B37-5BA7998D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D9D4D93-3700-A2E7-D66B-736F7A26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59C8EB-6800-E20A-747F-E749BFD8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25470D-B23D-2AC1-304C-44D85ABB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CA13AD5-F51B-AA40-081B-5470CD05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66915EC-9EC0-26D6-6530-470FB1C4B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45B6111-6449-78DC-9073-0A3C9A13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EC7EFBE-61DA-ADB1-44E1-D2CB61F9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36AC6D0-0AA9-CF52-A97D-19A9B5E1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EB6F72D-B80E-2CC7-C908-5DC9013B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5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618361-3803-6DC9-A593-C0476437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746F4D-97AE-E5EB-C609-E3722E172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50F2222-B19C-DD73-10FE-12CD904E4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A36957-C545-8CEA-65B4-FC1DE7D1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58FA89-1998-5350-33DC-E79235D1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6300F83-0009-A59E-18CD-383F2C97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F64DB4-4FEC-E6CD-31A4-EFF34EA20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28CB8B9-029D-24C0-893C-ECF0D05C0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8DEB9A-E89F-8565-28D3-F8C8B07C0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C9494A-E020-9558-E6E1-6A49A5A2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3B0370-612D-9577-57C7-C80F6D21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DDCACB7-F7FC-5AE6-5517-029AE41B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0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66204-B7AD-F8CB-EC12-618CFB0F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2A3B058-3BA2-B299-8C06-D85B52BEF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324A7-3898-7FA2-E869-6EA76D345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0C2C-6A5B-4065-B068-64AA38C50ED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B67D4-30F3-C4BA-E650-B3E3EE828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158B4-4C9A-A145-F374-2B2F2D8FE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0BA9-FDA8-42EA-996C-8ABD5B95A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3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BFBC63-4CDD-46B9-ADA3-CE770B98A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397" y="1364006"/>
            <a:ext cx="9144000" cy="553907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ПАМЯТКА</a:t>
            </a: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по формированию фондов личного  происхождения жителей Ленинградской области -</a:t>
            </a:r>
            <a:b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 участников Специальной военной операции</a:t>
            </a:r>
            <a:b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ПОДДЕРЖКЕ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ФИЛИАЛ ГОСУДАРСТВЕННОГО ФОНДА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«ЗАЩИТНИКИ ОТЕЧЕСТВА»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ЛЕНИНГРАДСКОЙ ОБЛАСТИ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F1D67DD-7570-1E14-2016-5D1B0338C76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788" y="2316981"/>
            <a:ext cx="2094881" cy="20948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ED334C0-9102-1F4A-BD7C-9A5D55383A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7662" y="456209"/>
            <a:ext cx="3481547" cy="5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6C31D6-95E0-D64F-BD27-C41D34C5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Сдатчиками документов личного происхождения об участии жителей Ленинградской области в СВО могут быть: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DCF102-1AD7-77F3-B359-B7AF2ADEE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9587"/>
            <a:ext cx="10688392" cy="44732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Участники СВО:</a:t>
            </a:r>
          </a:p>
          <a:p>
            <a:pPr marL="0" indent="0">
              <a:buNone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	военнослужащие, в том числе мобилизованные,</a:t>
            </a:r>
          </a:p>
          <a:p>
            <a:pPr marL="0" indent="0">
              <a:buNone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	добровольцы, </a:t>
            </a:r>
          </a:p>
          <a:p>
            <a:pPr marL="0" indent="0">
              <a:buNone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	участники иных вооруженных формирований.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Военные корреспонденты.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Родственники участников.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Члены общественных организаций и благотворительных фондов, волонтеры оказывающие помощь в обеспечении проведения СВО.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2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CF5A6-8442-BC90-8D75-1BA35D14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85" y="339367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архив могут быть переданы: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7EA7E99-037B-D865-1612-226A88A33E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личные документы (удостоверения, свидетельства, военные билеты, наградные документы);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дневники, записные книжки, мемуары, воспоминания;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интервью с участниками СВО;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документы профессиональной деятельности;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творческие работы различных жанров (песни, стихи, рисунки);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переписка;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фотографии;</a:t>
            </a:r>
          </a:p>
          <a:p>
            <a:pPr marL="0" indent="0">
              <a:buNone/>
            </a:pP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• документы об участнике (статьи, вырезки из газет и журналов).</a:t>
            </a:r>
          </a:p>
          <a:p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6095758"/>
            <a:ext cx="528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Перед обращением в архив документы 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желательно систематизировать по видам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9C13357-320C-DEF9-4C1B-4D1520C1A3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485" y="1781493"/>
            <a:ext cx="5135451" cy="50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6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D1F54D-1BB9-6EB2-2C70-D48407C7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Как обратиться в архив?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EA56E8B-BF23-941A-10CC-3D41C317BB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152" y="1763367"/>
            <a:ext cx="4609821" cy="509463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FC6BA28-ADE6-7333-7E96-EA3BF581409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666" y="2665303"/>
            <a:ext cx="5166575" cy="298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3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68" y="338523"/>
            <a:ext cx="10515600" cy="830854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Порядок передачи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283" y="1081425"/>
            <a:ext cx="6785464" cy="356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Установлен Правилами </a:t>
            </a:r>
            <a:r>
              <a:rPr lang="ru-RU" sz="2000" dirty="0" err="1">
                <a:solidFill>
                  <a:schemeClr val="bg1"/>
                </a:solidFill>
              </a:rPr>
              <a:t>Росархива</a:t>
            </a:r>
            <a:r>
              <a:rPr lang="ru-RU" sz="2000" dirty="0">
                <a:solidFill>
                  <a:schemeClr val="bg1"/>
                </a:solidFill>
              </a:rPr>
              <a:t> от 2 </a:t>
            </a:r>
            <a:r>
              <a:rPr lang="ru-RU" sz="2000">
                <a:solidFill>
                  <a:schemeClr val="bg1"/>
                </a:solidFill>
              </a:rPr>
              <a:t>марта </a:t>
            </a:r>
            <a:r>
              <a:rPr lang="ru-RU" sz="2000" smtClean="0">
                <a:solidFill>
                  <a:schemeClr val="bg1"/>
                </a:solidFill>
              </a:rPr>
              <a:t>2020 </a:t>
            </a:r>
            <a:r>
              <a:rPr lang="ru-RU" sz="2000" dirty="0">
                <a:solidFill>
                  <a:schemeClr val="bg1"/>
                </a:solidFill>
              </a:rPr>
              <a:t>г. № 24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7861" y="2424600"/>
            <a:ext cx="10515600" cy="3264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84EA4EF-56ED-9648-5D79-98C5B8649EC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3403" y="1802167"/>
            <a:ext cx="2963275" cy="49493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9DA133C-FAEA-5A97-D845-655E683C108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539" y="2693360"/>
            <a:ext cx="4703706" cy="257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5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Гарантии сохранности и защиты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459" y="2049717"/>
            <a:ext cx="5137638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СОХРАННОСТЬ</a:t>
            </a:r>
          </a:p>
          <a:p>
            <a:pPr marL="0" indent="0" algn="ctr">
              <a:buNone/>
            </a:pPr>
            <a:endParaRPr lang="ru-RU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Соблюдение условий хранения</a:t>
            </a:r>
          </a:p>
          <a:p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Реставрация документов                           (при необходимости)</a:t>
            </a:r>
          </a:p>
          <a:p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Строгий учет наличия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673968" y="2049717"/>
            <a:ext cx="6213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600" b="1" dirty="0">
                <a:latin typeface="Segoe UI" panose="020B0502040204020203" pitchFamily="34" charset="0"/>
                <a:cs typeface="Segoe UI" panose="020B0502040204020203" pitchFamily="34" charset="0"/>
              </a:rPr>
              <a:t>ЗАЩИТА ПЕРСОНАЛЬНЫХ ДАННЫХ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600" dirty="0">
                <a:latin typeface="Segoe UI" panose="020B0502040204020203" pitchFamily="34" charset="0"/>
                <a:cs typeface="Segoe UI" panose="020B0502040204020203" pitchFamily="34" charset="0"/>
              </a:rPr>
              <a:t>Ограничение доступа 75 лет                                   с момента создания документа</a:t>
            </a:r>
          </a:p>
          <a:p>
            <a:pPr marL="0" indent="0">
              <a:buNone/>
            </a:pPr>
            <a:endParaRPr lang="ru-RU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600" dirty="0">
                <a:latin typeface="Segoe UI" panose="020B0502040204020203" pitchFamily="34" charset="0"/>
                <a:cs typeface="Segoe UI" panose="020B0502040204020203" pitchFamily="34" charset="0"/>
              </a:rPr>
              <a:t> Защита интеллектуальной собственности</a:t>
            </a:r>
          </a:p>
          <a:p>
            <a:pPr marL="0" indent="0">
              <a:buNone/>
            </a:pPr>
            <a:endParaRPr lang="ru-RU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600" dirty="0">
                <a:latin typeface="Segoe UI" panose="020B0502040204020203" pitchFamily="34" charset="0"/>
                <a:cs typeface="Segoe UI" panose="020B0502040204020203" pitchFamily="34" charset="0"/>
              </a:rPr>
              <a:t>Снятие или снижение ограничения по желанию заявителя 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4763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158</Words>
  <Application>Microsoft Office PowerPoint</Application>
  <PresentationFormat>Произвольный</PresentationFormat>
  <Paragraphs>39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ПАМЯТКА по формированию фондов личного  происхождения жителей Ленинградской области -  участников Специальной военной операции   ПРИ ПОДДЕРЖКЕ  ФИЛИАЛ ГОСУДАРСТВЕННОГО ФОНДА «ЗАЩИТНИКИ ОТЕЧЕСТВА» В ЛЕНИНГРАДСКОЙ ОБЛАСТИ  </vt:lpstr>
      <vt:lpstr>Сдатчиками документов личного происхождения об участии жителей Ленинградской области в СВО могут быть: </vt:lpstr>
      <vt:lpstr>В архив могут быть переданы:</vt:lpstr>
      <vt:lpstr>Как обратиться в архив?</vt:lpstr>
      <vt:lpstr>Порядок передачи</vt:lpstr>
      <vt:lpstr>Гарантии сохранности и защиты данных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формированию фондов личного  происхождения участников СВО Ленинградской области</dc:title>
  <dc:creator>ЛОГАВ Ленинградский областной государственный архив в Выборге</dc:creator>
  <cp:lastModifiedBy>AlpUfa</cp:lastModifiedBy>
  <cp:revision>23</cp:revision>
  <dcterms:created xsi:type="dcterms:W3CDTF">2024-07-11T06:49:26Z</dcterms:created>
  <dcterms:modified xsi:type="dcterms:W3CDTF">2024-12-03T09:33:39Z</dcterms:modified>
</cp:coreProperties>
</file>